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7" r:id="rId21"/>
  </p:sldIdLst>
  <p:sldSz cx="12192000" cy="6858000"/>
  <p:notesSz cx="6858000" cy="9144000"/>
  <p:embeddedFontLst>
    <p:embeddedFont>
      <p:font typeface="Source Han Sans CN Bold" panose="020B0800000000000000" charset="-122"/>
      <p:bold r:id="rId26"/>
    </p:embeddedFont>
    <p:embeddedFont>
      <p:font typeface="OPPOSans R" panose="00020600040101010101" charset="-122"/>
      <p:regular r:id="rId27"/>
    </p:embeddedFont>
    <p:embeddedFont>
      <p:font typeface="OPPOSans H" panose="00020600040101010101" charset="-122"/>
      <p:regular r:id="rId28"/>
    </p:embeddedFont>
    <p:embeddedFont>
      <p:font typeface="Source Han Sans" panose="020B0400000000000000" charset="-122"/>
      <p:regular r:id="rId29"/>
    </p:embeddedFont>
    <p:embeddedFont>
      <p:font typeface="OPPOSans B" panose="00020600040101010101" charset="-122"/>
      <p:regular r:id="rId30"/>
    </p:embeddedFont>
    <p:embeddedFont>
      <p:font typeface="Calibri" panose="020F0502020204030204" charset="0"/>
      <p:regular r:id="rId31"/>
      <p:bold r:id="rId32"/>
      <p:italic r:id="rId33"/>
      <p:boldItalic r:id="rId34"/>
    </p:embeddedFont>
    <p:embeddedFont>
      <p:font typeface="方正粗黑宋简体" panose="02000000000000000000" charset="-122"/>
      <p:regular r:id="rId3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font" Target="fonts/font10.fntdata"/><Relationship Id="rId34" Type="http://schemas.openxmlformats.org/officeDocument/2006/relationships/font" Target="fonts/font9.fntdata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blipFill>
            <a:blip r:embed="rId1"/>
            <a:srcRect/>
            <a:stretch>
              <a:fillRect l="-184" r="-184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-381000" y="-647700"/>
            <a:ext cx="2914650" cy="2914650"/>
          </a:xfrm>
          <a:prstGeom prst="donut">
            <a:avLst>
              <a:gd name="adj" fmla="val 33445"/>
            </a:avLst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1407563" y="1371601"/>
            <a:ext cx="895350" cy="895350"/>
          </a:xfrm>
          <a:prstGeom prst="donut">
            <a:avLst>
              <a:gd name="adj" fmla="val 126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0058400" y="4248150"/>
            <a:ext cx="3702050" cy="3702050"/>
          </a:xfrm>
          <a:prstGeom prst="donut">
            <a:avLst>
              <a:gd name="adj" fmla="val 26581"/>
            </a:avLst>
          </a:prstGeom>
          <a:solidFill>
            <a:schemeClr val="accent1">
              <a:lumMod val="60000"/>
              <a:lumOff val="40000"/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8553450" y="5308600"/>
            <a:ext cx="2368550" cy="236855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3094341" y="5135308"/>
            <a:ext cx="628650" cy="628650"/>
          </a:xfrm>
          <a:prstGeom prst="ellipse">
            <a:avLst/>
          </a:pr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249" y="5416550"/>
            <a:ext cx="660400" cy="66040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53229" y="5410200"/>
            <a:ext cx="867571" cy="615950"/>
          </a:xfrm>
          <a:custGeom>
            <a:avLst/>
            <a:gdLst>
              <a:gd name="connsiteX0" fmla="*/ 826296 w 867571"/>
              <a:gd name="connsiteY0" fmla="*/ 533400 h 615950"/>
              <a:gd name="connsiteX1" fmla="*/ 867571 w 867571"/>
              <a:gd name="connsiteY1" fmla="*/ 574675 h 615950"/>
              <a:gd name="connsiteX2" fmla="*/ 826296 w 867571"/>
              <a:gd name="connsiteY2" fmla="*/ 615950 h 615950"/>
              <a:gd name="connsiteX3" fmla="*/ 785021 w 867571"/>
              <a:gd name="connsiteY3" fmla="*/ 574675 h 615950"/>
              <a:gd name="connsiteX4" fmla="*/ 826296 w 867571"/>
              <a:gd name="connsiteY4" fmla="*/ 533400 h 615950"/>
              <a:gd name="connsiteX5" fmla="*/ 669291 w 867571"/>
              <a:gd name="connsiteY5" fmla="*/ 533400 h 615950"/>
              <a:gd name="connsiteX6" fmla="*/ 710566 w 867571"/>
              <a:gd name="connsiteY6" fmla="*/ 574675 h 615950"/>
              <a:gd name="connsiteX7" fmla="*/ 669291 w 867571"/>
              <a:gd name="connsiteY7" fmla="*/ 615950 h 615950"/>
              <a:gd name="connsiteX8" fmla="*/ 628016 w 867571"/>
              <a:gd name="connsiteY8" fmla="*/ 574675 h 615950"/>
              <a:gd name="connsiteX9" fmla="*/ 669291 w 867571"/>
              <a:gd name="connsiteY9" fmla="*/ 533400 h 615950"/>
              <a:gd name="connsiteX10" fmla="*/ 512287 w 867571"/>
              <a:gd name="connsiteY10" fmla="*/ 533400 h 615950"/>
              <a:gd name="connsiteX11" fmla="*/ 553562 w 867571"/>
              <a:gd name="connsiteY11" fmla="*/ 574675 h 615950"/>
              <a:gd name="connsiteX12" fmla="*/ 512287 w 867571"/>
              <a:gd name="connsiteY12" fmla="*/ 615950 h 615950"/>
              <a:gd name="connsiteX13" fmla="*/ 471012 w 867571"/>
              <a:gd name="connsiteY13" fmla="*/ 574675 h 615950"/>
              <a:gd name="connsiteX14" fmla="*/ 512287 w 867571"/>
              <a:gd name="connsiteY14" fmla="*/ 533400 h 615950"/>
              <a:gd name="connsiteX15" fmla="*/ 355283 w 867571"/>
              <a:gd name="connsiteY15" fmla="*/ 533400 h 615950"/>
              <a:gd name="connsiteX16" fmla="*/ 396558 w 867571"/>
              <a:gd name="connsiteY16" fmla="*/ 574675 h 615950"/>
              <a:gd name="connsiteX17" fmla="*/ 355283 w 867571"/>
              <a:gd name="connsiteY17" fmla="*/ 615950 h 615950"/>
              <a:gd name="connsiteX18" fmla="*/ 314008 w 867571"/>
              <a:gd name="connsiteY18" fmla="*/ 574675 h 615950"/>
              <a:gd name="connsiteX19" fmla="*/ 355283 w 867571"/>
              <a:gd name="connsiteY19" fmla="*/ 533400 h 615950"/>
              <a:gd name="connsiteX20" fmla="*/ 198279 w 867571"/>
              <a:gd name="connsiteY20" fmla="*/ 533400 h 615950"/>
              <a:gd name="connsiteX21" fmla="*/ 239554 w 867571"/>
              <a:gd name="connsiteY21" fmla="*/ 574675 h 615950"/>
              <a:gd name="connsiteX22" fmla="*/ 198279 w 867571"/>
              <a:gd name="connsiteY22" fmla="*/ 615950 h 615950"/>
              <a:gd name="connsiteX23" fmla="*/ 157004 w 867571"/>
              <a:gd name="connsiteY23" fmla="*/ 574675 h 615950"/>
              <a:gd name="connsiteX24" fmla="*/ 198279 w 867571"/>
              <a:gd name="connsiteY24" fmla="*/ 533400 h 615950"/>
              <a:gd name="connsiteX25" fmla="*/ 41275 w 867571"/>
              <a:gd name="connsiteY25" fmla="*/ 533400 h 615950"/>
              <a:gd name="connsiteX26" fmla="*/ 82550 w 867571"/>
              <a:gd name="connsiteY26" fmla="*/ 574675 h 615950"/>
              <a:gd name="connsiteX27" fmla="*/ 41275 w 867571"/>
              <a:gd name="connsiteY27" fmla="*/ 615950 h 615950"/>
              <a:gd name="connsiteX28" fmla="*/ 0 w 867571"/>
              <a:gd name="connsiteY28" fmla="*/ 574675 h 615950"/>
              <a:gd name="connsiteX29" fmla="*/ 41275 w 867571"/>
              <a:gd name="connsiteY29" fmla="*/ 533400 h 615950"/>
              <a:gd name="connsiteX30" fmla="*/ 826296 w 867571"/>
              <a:gd name="connsiteY30" fmla="*/ 355600 h 615950"/>
              <a:gd name="connsiteX31" fmla="*/ 867571 w 867571"/>
              <a:gd name="connsiteY31" fmla="*/ 396875 h 615950"/>
              <a:gd name="connsiteX32" fmla="*/ 826296 w 867571"/>
              <a:gd name="connsiteY32" fmla="*/ 438150 h 615950"/>
              <a:gd name="connsiteX33" fmla="*/ 785021 w 867571"/>
              <a:gd name="connsiteY33" fmla="*/ 396875 h 615950"/>
              <a:gd name="connsiteX34" fmla="*/ 826296 w 867571"/>
              <a:gd name="connsiteY34" fmla="*/ 355600 h 615950"/>
              <a:gd name="connsiteX35" fmla="*/ 669291 w 867571"/>
              <a:gd name="connsiteY35" fmla="*/ 355600 h 615950"/>
              <a:gd name="connsiteX36" fmla="*/ 710566 w 867571"/>
              <a:gd name="connsiteY36" fmla="*/ 396875 h 615950"/>
              <a:gd name="connsiteX37" fmla="*/ 669291 w 867571"/>
              <a:gd name="connsiteY37" fmla="*/ 438150 h 615950"/>
              <a:gd name="connsiteX38" fmla="*/ 628016 w 867571"/>
              <a:gd name="connsiteY38" fmla="*/ 396875 h 615950"/>
              <a:gd name="connsiteX39" fmla="*/ 669291 w 867571"/>
              <a:gd name="connsiteY39" fmla="*/ 355600 h 615950"/>
              <a:gd name="connsiteX40" fmla="*/ 512287 w 867571"/>
              <a:gd name="connsiteY40" fmla="*/ 355600 h 615950"/>
              <a:gd name="connsiteX41" fmla="*/ 553562 w 867571"/>
              <a:gd name="connsiteY41" fmla="*/ 396875 h 615950"/>
              <a:gd name="connsiteX42" fmla="*/ 512287 w 867571"/>
              <a:gd name="connsiteY42" fmla="*/ 438150 h 615950"/>
              <a:gd name="connsiteX43" fmla="*/ 471012 w 867571"/>
              <a:gd name="connsiteY43" fmla="*/ 396875 h 615950"/>
              <a:gd name="connsiteX44" fmla="*/ 512287 w 867571"/>
              <a:gd name="connsiteY44" fmla="*/ 355600 h 615950"/>
              <a:gd name="connsiteX45" fmla="*/ 355283 w 867571"/>
              <a:gd name="connsiteY45" fmla="*/ 355600 h 615950"/>
              <a:gd name="connsiteX46" fmla="*/ 396558 w 867571"/>
              <a:gd name="connsiteY46" fmla="*/ 396875 h 615950"/>
              <a:gd name="connsiteX47" fmla="*/ 355283 w 867571"/>
              <a:gd name="connsiteY47" fmla="*/ 438150 h 615950"/>
              <a:gd name="connsiteX48" fmla="*/ 314008 w 867571"/>
              <a:gd name="connsiteY48" fmla="*/ 396875 h 615950"/>
              <a:gd name="connsiteX49" fmla="*/ 355283 w 867571"/>
              <a:gd name="connsiteY49" fmla="*/ 355600 h 615950"/>
              <a:gd name="connsiteX50" fmla="*/ 198279 w 867571"/>
              <a:gd name="connsiteY50" fmla="*/ 355600 h 615950"/>
              <a:gd name="connsiteX51" fmla="*/ 239554 w 867571"/>
              <a:gd name="connsiteY51" fmla="*/ 396875 h 615950"/>
              <a:gd name="connsiteX52" fmla="*/ 198279 w 867571"/>
              <a:gd name="connsiteY52" fmla="*/ 438150 h 615950"/>
              <a:gd name="connsiteX53" fmla="*/ 157004 w 867571"/>
              <a:gd name="connsiteY53" fmla="*/ 396875 h 615950"/>
              <a:gd name="connsiteX54" fmla="*/ 198279 w 867571"/>
              <a:gd name="connsiteY54" fmla="*/ 355600 h 615950"/>
              <a:gd name="connsiteX55" fmla="*/ 41275 w 867571"/>
              <a:gd name="connsiteY55" fmla="*/ 355600 h 615950"/>
              <a:gd name="connsiteX56" fmla="*/ 82550 w 867571"/>
              <a:gd name="connsiteY56" fmla="*/ 396875 h 615950"/>
              <a:gd name="connsiteX57" fmla="*/ 41275 w 867571"/>
              <a:gd name="connsiteY57" fmla="*/ 438150 h 615950"/>
              <a:gd name="connsiteX58" fmla="*/ 0 w 867571"/>
              <a:gd name="connsiteY58" fmla="*/ 396875 h 615950"/>
              <a:gd name="connsiteX59" fmla="*/ 41275 w 867571"/>
              <a:gd name="connsiteY59" fmla="*/ 355600 h 615950"/>
              <a:gd name="connsiteX60" fmla="*/ 826296 w 867571"/>
              <a:gd name="connsiteY60" fmla="*/ 177800 h 615950"/>
              <a:gd name="connsiteX61" fmla="*/ 867571 w 867571"/>
              <a:gd name="connsiteY61" fmla="*/ 219075 h 615950"/>
              <a:gd name="connsiteX62" fmla="*/ 826296 w 867571"/>
              <a:gd name="connsiteY62" fmla="*/ 260350 h 615950"/>
              <a:gd name="connsiteX63" fmla="*/ 785021 w 867571"/>
              <a:gd name="connsiteY63" fmla="*/ 219075 h 615950"/>
              <a:gd name="connsiteX64" fmla="*/ 826296 w 867571"/>
              <a:gd name="connsiteY64" fmla="*/ 177800 h 615950"/>
              <a:gd name="connsiteX65" fmla="*/ 669291 w 867571"/>
              <a:gd name="connsiteY65" fmla="*/ 177800 h 615950"/>
              <a:gd name="connsiteX66" fmla="*/ 710566 w 867571"/>
              <a:gd name="connsiteY66" fmla="*/ 219075 h 615950"/>
              <a:gd name="connsiteX67" fmla="*/ 669291 w 867571"/>
              <a:gd name="connsiteY67" fmla="*/ 260350 h 615950"/>
              <a:gd name="connsiteX68" fmla="*/ 628016 w 867571"/>
              <a:gd name="connsiteY68" fmla="*/ 219075 h 615950"/>
              <a:gd name="connsiteX69" fmla="*/ 669291 w 867571"/>
              <a:gd name="connsiteY69" fmla="*/ 177800 h 615950"/>
              <a:gd name="connsiteX70" fmla="*/ 512287 w 867571"/>
              <a:gd name="connsiteY70" fmla="*/ 177800 h 615950"/>
              <a:gd name="connsiteX71" fmla="*/ 553562 w 867571"/>
              <a:gd name="connsiteY71" fmla="*/ 219075 h 615950"/>
              <a:gd name="connsiteX72" fmla="*/ 512287 w 867571"/>
              <a:gd name="connsiteY72" fmla="*/ 260350 h 615950"/>
              <a:gd name="connsiteX73" fmla="*/ 471012 w 867571"/>
              <a:gd name="connsiteY73" fmla="*/ 219075 h 615950"/>
              <a:gd name="connsiteX74" fmla="*/ 512287 w 867571"/>
              <a:gd name="connsiteY74" fmla="*/ 177800 h 615950"/>
              <a:gd name="connsiteX75" fmla="*/ 355283 w 867571"/>
              <a:gd name="connsiteY75" fmla="*/ 177800 h 615950"/>
              <a:gd name="connsiteX76" fmla="*/ 396558 w 867571"/>
              <a:gd name="connsiteY76" fmla="*/ 219075 h 615950"/>
              <a:gd name="connsiteX77" fmla="*/ 355283 w 867571"/>
              <a:gd name="connsiteY77" fmla="*/ 260350 h 615950"/>
              <a:gd name="connsiteX78" fmla="*/ 314008 w 867571"/>
              <a:gd name="connsiteY78" fmla="*/ 219075 h 615950"/>
              <a:gd name="connsiteX79" fmla="*/ 355283 w 867571"/>
              <a:gd name="connsiteY79" fmla="*/ 177800 h 615950"/>
              <a:gd name="connsiteX80" fmla="*/ 198279 w 867571"/>
              <a:gd name="connsiteY80" fmla="*/ 177800 h 615950"/>
              <a:gd name="connsiteX81" fmla="*/ 239554 w 867571"/>
              <a:gd name="connsiteY81" fmla="*/ 219075 h 615950"/>
              <a:gd name="connsiteX82" fmla="*/ 198279 w 867571"/>
              <a:gd name="connsiteY82" fmla="*/ 260350 h 615950"/>
              <a:gd name="connsiteX83" fmla="*/ 157004 w 867571"/>
              <a:gd name="connsiteY83" fmla="*/ 219075 h 615950"/>
              <a:gd name="connsiteX84" fmla="*/ 198279 w 867571"/>
              <a:gd name="connsiteY84" fmla="*/ 177800 h 615950"/>
              <a:gd name="connsiteX85" fmla="*/ 41275 w 867571"/>
              <a:gd name="connsiteY85" fmla="*/ 177800 h 615950"/>
              <a:gd name="connsiteX86" fmla="*/ 82550 w 867571"/>
              <a:gd name="connsiteY86" fmla="*/ 219075 h 615950"/>
              <a:gd name="connsiteX87" fmla="*/ 41275 w 867571"/>
              <a:gd name="connsiteY87" fmla="*/ 260350 h 615950"/>
              <a:gd name="connsiteX88" fmla="*/ 0 w 867571"/>
              <a:gd name="connsiteY88" fmla="*/ 219075 h 615950"/>
              <a:gd name="connsiteX89" fmla="*/ 41275 w 867571"/>
              <a:gd name="connsiteY89" fmla="*/ 177800 h 615950"/>
              <a:gd name="connsiteX90" fmla="*/ 826296 w 867571"/>
              <a:gd name="connsiteY90" fmla="*/ 0 h 615950"/>
              <a:gd name="connsiteX91" fmla="*/ 867571 w 867571"/>
              <a:gd name="connsiteY91" fmla="*/ 41275 h 615950"/>
              <a:gd name="connsiteX92" fmla="*/ 826296 w 867571"/>
              <a:gd name="connsiteY92" fmla="*/ 82550 h 615950"/>
              <a:gd name="connsiteX93" fmla="*/ 785021 w 867571"/>
              <a:gd name="connsiteY93" fmla="*/ 41275 h 615950"/>
              <a:gd name="connsiteX94" fmla="*/ 826296 w 867571"/>
              <a:gd name="connsiteY94" fmla="*/ 0 h 615950"/>
              <a:gd name="connsiteX95" fmla="*/ 669291 w 867571"/>
              <a:gd name="connsiteY95" fmla="*/ 0 h 615950"/>
              <a:gd name="connsiteX96" fmla="*/ 710566 w 867571"/>
              <a:gd name="connsiteY96" fmla="*/ 41275 h 615950"/>
              <a:gd name="connsiteX97" fmla="*/ 669291 w 867571"/>
              <a:gd name="connsiteY97" fmla="*/ 82550 h 615950"/>
              <a:gd name="connsiteX98" fmla="*/ 628016 w 867571"/>
              <a:gd name="connsiteY98" fmla="*/ 41275 h 615950"/>
              <a:gd name="connsiteX99" fmla="*/ 669291 w 867571"/>
              <a:gd name="connsiteY99" fmla="*/ 0 h 615950"/>
              <a:gd name="connsiteX100" fmla="*/ 512287 w 867571"/>
              <a:gd name="connsiteY100" fmla="*/ 0 h 615950"/>
              <a:gd name="connsiteX101" fmla="*/ 553562 w 867571"/>
              <a:gd name="connsiteY101" fmla="*/ 41275 h 615950"/>
              <a:gd name="connsiteX102" fmla="*/ 512287 w 867571"/>
              <a:gd name="connsiteY102" fmla="*/ 82550 h 615950"/>
              <a:gd name="connsiteX103" fmla="*/ 471012 w 867571"/>
              <a:gd name="connsiteY103" fmla="*/ 41275 h 615950"/>
              <a:gd name="connsiteX104" fmla="*/ 512287 w 867571"/>
              <a:gd name="connsiteY104" fmla="*/ 0 h 615950"/>
              <a:gd name="connsiteX105" fmla="*/ 355283 w 867571"/>
              <a:gd name="connsiteY105" fmla="*/ 0 h 615950"/>
              <a:gd name="connsiteX106" fmla="*/ 396558 w 867571"/>
              <a:gd name="connsiteY106" fmla="*/ 41275 h 615950"/>
              <a:gd name="connsiteX107" fmla="*/ 355283 w 867571"/>
              <a:gd name="connsiteY107" fmla="*/ 82550 h 615950"/>
              <a:gd name="connsiteX108" fmla="*/ 314008 w 867571"/>
              <a:gd name="connsiteY108" fmla="*/ 41275 h 615950"/>
              <a:gd name="connsiteX109" fmla="*/ 355283 w 867571"/>
              <a:gd name="connsiteY109" fmla="*/ 0 h 615950"/>
              <a:gd name="connsiteX110" fmla="*/ 198279 w 867571"/>
              <a:gd name="connsiteY110" fmla="*/ 0 h 615950"/>
              <a:gd name="connsiteX111" fmla="*/ 239554 w 867571"/>
              <a:gd name="connsiteY111" fmla="*/ 41275 h 615950"/>
              <a:gd name="connsiteX112" fmla="*/ 198279 w 867571"/>
              <a:gd name="connsiteY112" fmla="*/ 82550 h 615950"/>
              <a:gd name="connsiteX113" fmla="*/ 157004 w 867571"/>
              <a:gd name="connsiteY113" fmla="*/ 41275 h 615950"/>
              <a:gd name="connsiteX114" fmla="*/ 198279 w 867571"/>
              <a:gd name="connsiteY114" fmla="*/ 0 h 615950"/>
              <a:gd name="connsiteX115" fmla="*/ 41275 w 867571"/>
              <a:gd name="connsiteY115" fmla="*/ 0 h 615950"/>
              <a:gd name="connsiteX116" fmla="*/ 82550 w 867571"/>
              <a:gd name="connsiteY116" fmla="*/ 41275 h 615950"/>
              <a:gd name="connsiteX117" fmla="*/ 41275 w 867571"/>
              <a:gd name="connsiteY117" fmla="*/ 82550 h 615950"/>
              <a:gd name="connsiteX118" fmla="*/ 0 w 867571"/>
              <a:gd name="connsiteY118" fmla="*/ 41275 h 615950"/>
              <a:gd name="connsiteX119" fmla="*/ 41275 w 867571"/>
              <a:gd name="connsiteY119" fmla="*/ 0 h 615950"/>
            </a:gdLst>
            <a:ahLst/>
            <a:cxnLst/>
            <a:rect l="l" t="t" r="r" b="b"/>
            <a:pathLst>
              <a:path w="867571" h="615950">
                <a:moveTo>
                  <a:pt x="826296" y="533400"/>
                </a:moveTo>
                <a:cubicBezTo>
                  <a:pt x="849092" y="533400"/>
                  <a:pt x="867571" y="551879"/>
                  <a:pt x="867571" y="574675"/>
                </a:cubicBezTo>
                <a:cubicBezTo>
                  <a:pt x="867571" y="597471"/>
                  <a:pt x="849092" y="615950"/>
                  <a:pt x="826296" y="615950"/>
                </a:cubicBezTo>
                <a:cubicBezTo>
                  <a:pt x="803500" y="615950"/>
                  <a:pt x="785021" y="597471"/>
                  <a:pt x="785021" y="574675"/>
                </a:cubicBezTo>
                <a:cubicBezTo>
                  <a:pt x="785021" y="551879"/>
                  <a:pt x="803500" y="533400"/>
                  <a:pt x="826296" y="533400"/>
                </a:cubicBezTo>
                <a:close/>
                <a:moveTo>
                  <a:pt x="669291" y="533400"/>
                </a:moveTo>
                <a:cubicBezTo>
                  <a:pt x="692087" y="533400"/>
                  <a:pt x="710566" y="551879"/>
                  <a:pt x="710566" y="574675"/>
                </a:cubicBezTo>
                <a:cubicBezTo>
                  <a:pt x="710566" y="597471"/>
                  <a:pt x="692087" y="615950"/>
                  <a:pt x="669291" y="615950"/>
                </a:cubicBezTo>
                <a:cubicBezTo>
                  <a:pt x="646495" y="615950"/>
                  <a:pt x="628016" y="597471"/>
                  <a:pt x="628016" y="574675"/>
                </a:cubicBezTo>
                <a:cubicBezTo>
                  <a:pt x="628016" y="551879"/>
                  <a:pt x="646495" y="533400"/>
                  <a:pt x="669291" y="533400"/>
                </a:cubicBezTo>
                <a:close/>
                <a:moveTo>
                  <a:pt x="512287" y="533400"/>
                </a:moveTo>
                <a:cubicBezTo>
                  <a:pt x="535083" y="533400"/>
                  <a:pt x="553562" y="551879"/>
                  <a:pt x="553562" y="574675"/>
                </a:cubicBezTo>
                <a:cubicBezTo>
                  <a:pt x="553562" y="597471"/>
                  <a:pt x="535083" y="615950"/>
                  <a:pt x="512287" y="615950"/>
                </a:cubicBezTo>
                <a:cubicBezTo>
                  <a:pt x="489491" y="615950"/>
                  <a:pt x="471012" y="597471"/>
                  <a:pt x="471012" y="574675"/>
                </a:cubicBezTo>
                <a:cubicBezTo>
                  <a:pt x="471012" y="551879"/>
                  <a:pt x="489491" y="533400"/>
                  <a:pt x="512287" y="533400"/>
                </a:cubicBezTo>
                <a:close/>
                <a:moveTo>
                  <a:pt x="355283" y="533400"/>
                </a:moveTo>
                <a:cubicBezTo>
                  <a:pt x="378079" y="533400"/>
                  <a:pt x="396558" y="551879"/>
                  <a:pt x="396558" y="574675"/>
                </a:cubicBezTo>
                <a:cubicBezTo>
                  <a:pt x="396558" y="597471"/>
                  <a:pt x="378079" y="615950"/>
                  <a:pt x="355283" y="615950"/>
                </a:cubicBezTo>
                <a:cubicBezTo>
                  <a:pt x="332487" y="615950"/>
                  <a:pt x="314008" y="597471"/>
                  <a:pt x="314008" y="574675"/>
                </a:cubicBezTo>
                <a:cubicBezTo>
                  <a:pt x="314008" y="551879"/>
                  <a:pt x="332487" y="533400"/>
                  <a:pt x="355283" y="533400"/>
                </a:cubicBezTo>
                <a:close/>
                <a:moveTo>
                  <a:pt x="198279" y="533400"/>
                </a:moveTo>
                <a:cubicBezTo>
                  <a:pt x="221075" y="533400"/>
                  <a:pt x="239554" y="551879"/>
                  <a:pt x="239554" y="574675"/>
                </a:cubicBezTo>
                <a:cubicBezTo>
                  <a:pt x="239554" y="597471"/>
                  <a:pt x="221075" y="615950"/>
                  <a:pt x="198279" y="615950"/>
                </a:cubicBezTo>
                <a:cubicBezTo>
                  <a:pt x="175483" y="615950"/>
                  <a:pt x="157004" y="597471"/>
                  <a:pt x="157004" y="574675"/>
                </a:cubicBezTo>
                <a:cubicBezTo>
                  <a:pt x="157004" y="551879"/>
                  <a:pt x="175483" y="533400"/>
                  <a:pt x="198279" y="533400"/>
                </a:cubicBezTo>
                <a:close/>
                <a:moveTo>
                  <a:pt x="41275" y="533400"/>
                </a:moveTo>
                <a:cubicBezTo>
                  <a:pt x="64071" y="533400"/>
                  <a:pt x="82550" y="551879"/>
                  <a:pt x="82550" y="574675"/>
                </a:cubicBezTo>
                <a:cubicBezTo>
                  <a:pt x="82550" y="597471"/>
                  <a:pt x="64071" y="615950"/>
                  <a:pt x="41275" y="615950"/>
                </a:cubicBezTo>
                <a:cubicBezTo>
                  <a:pt x="18479" y="615950"/>
                  <a:pt x="0" y="597471"/>
                  <a:pt x="0" y="574675"/>
                </a:cubicBezTo>
                <a:cubicBezTo>
                  <a:pt x="0" y="551879"/>
                  <a:pt x="18479" y="533400"/>
                  <a:pt x="41275" y="533400"/>
                </a:cubicBezTo>
                <a:close/>
                <a:moveTo>
                  <a:pt x="826296" y="355600"/>
                </a:moveTo>
                <a:cubicBezTo>
                  <a:pt x="849092" y="355600"/>
                  <a:pt x="867571" y="374079"/>
                  <a:pt x="867571" y="396875"/>
                </a:cubicBezTo>
                <a:cubicBezTo>
                  <a:pt x="867571" y="419671"/>
                  <a:pt x="849092" y="438150"/>
                  <a:pt x="826296" y="438150"/>
                </a:cubicBezTo>
                <a:cubicBezTo>
                  <a:pt x="803500" y="438150"/>
                  <a:pt x="785021" y="419671"/>
                  <a:pt x="785021" y="396875"/>
                </a:cubicBezTo>
                <a:cubicBezTo>
                  <a:pt x="785021" y="374079"/>
                  <a:pt x="803500" y="355600"/>
                  <a:pt x="826296" y="355600"/>
                </a:cubicBezTo>
                <a:close/>
                <a:moveTo>
                  <a:pt x="669291" y="355600"/>
                </a:moveTo>
                <a:cubicBezTo>
                  <a:pt x="692087" y="355600"/>
                  <a:pt x="710566" y="374079"/>
                  <a:pt x="710566" y="396875"/>
                </a:cubicBezTo>
                <a:cubicBezTo>
                  <a:pt x="710566" y="419671"/>
                  <a:pt x="692087" y="438150"/>
                  <a:pt x="669291" y="438150"/>
                </a:cubicBezTo>
                <a:cubicBezTo>
                  <a:pt x="646495" y="438150"/>
                  <a:pt x="628016" y="419671"/>
                  <a:pt x="628016" y="396875"/>
                </a:cubicBezTo>
                <a:cubicBezTo>
                  <a:pt x="628016" y="374079"/>
                  <a:pt x="646495" y="355600"/>
                  <a:pt x="669291" y="355600"/>
                </a:cubicBezTo>
                <a:close/>
                <a:moveTo>
                  <a:pt x="512287" y="355600"/>
                </a:moveTo>
                <a:cubicBezTo>
                  <a:pt x="535083" y="355600"/>
                  <a:pt x="553562" y="374079"/>
                  <a:pt x="553562" y="396875"/>
                </a:cubicBezTo>
                <a:cubicBezTo>
                  <a:pt x="553562" y="419671"/>
                  <a:pt x="535083" y="438150"/>
                  <a:pt x="512287" y="438150"/>
                </a:cubicBezTo>
                <a:cubicBezTo>
                  <a:pt x="489491" y="438150"/>
                  <a:pt x="471012" y="419671"/>
                  <a:pt x="471012" y="396875"/>
                </a:cubicBezTo>
                <a:cubicBezTo>
                  <a:pt x="471012" y="374079"/>
                  <a:pt x="489491" y="355600"/>
                  <a:pt x="512287" y="355600"/>
                </a:cubicBezTo>
                <a:close/>
                <a:moveTo>
                  <a:pt x="355283" y="355600"/>
                </a:moveTo>
                <a:cubicBezTo>
                  <a:pt x="378079" y="355600"/>
                  <a:pt x="396558" y="374079"/>
                  <a:pt x="396558" y="396875"/>
                </a:cubicBezTo>
                <a:cubicBezTo>
                  <a:pt x="396558" y="419671"/>
                  <a:pt x="378079" y="438150"/>
                  <a:pt x="355283" y="438150"/>
                </a:cubicBezTo>
                <a:cubicBezTo>
                  <a:pt x="332487" y="438150"/>
                  <a:pt x="314008" y="419671"/>
                  <a:pt x="314008" y="396875"/>
                </a:cubicBezTo>
                <a:cubicBezTo>
                  <a:pt x="314008" y="374079"/>
                  <a:pt x="332487" y="355600"/>
                  <a:pt x="355283" y="355600"/>
                </a:cubicBezTo>
                <a:close/>
                <a:moveTo>
                  <a:pt x="198279" y="355600"/>
                </a:moveTo>
                <a:cubicBezTo>
                  <a:pt x="221075" y="355600"/>
                  <a:pt x="239554" y="374079"/>
                  <a:pt x="239554" y="396875"/>
                </a:cubicBezTo>
                <a:cubicBezTo>
                  <a:pt x="239554" y="419671"/>
                  <a:pt x="221075" y="438150"/>
                  <a:pt x="198279" y="438150"/>
                </a:cubicBezTo>
                <a:cubicBezTo>
                  <a:pt x="175483" y="438150"/>
                  <a:pt x="157004" y="419671"/>
                  <a:pt x="157004" y="396875"/>
                </a:cubicBezTo>
                <a:cubicBezTo>
                  <a:pt x="157004" y="374079"/>
                  <a:pt x="175483" y="355600"/>
                  <a:pt x="198279" y="355600"/>
                </a:cubicBezTo>
                <a:close/>
                <a:moveTo>
                  <a:pt x="41275" y="355600"/>
                </a:moveTo>
                <a:cubicBezTo>
                  <a:pt x="64071" y="355600"/>
                  <a:pt x="82550" y="374079"/>
                  <a:pt x="82550" y="396875"/>
                </a:cubicBezTo>
                <a:cubicBezTo>
                  <a:pt x="82550" y="419671"/>
                  <a:pt x="64071" y="438150"/>
                  <a:pt x="41275" y="438150"/>
                </a:cubicBezTo>
                <a:cubicBezTo>
                  <a:pt x="18479" y="438150"/>
                  <a:pt x="0" y="419671"/>
                  <a:pt x="0" y="396875"/>
                </a:cubicBezTo>
                <a:cubicBezTo>
                  <a:pt x="0" y="374079"/>
                  <a:pt x="18479" y="355600"/>
                  <a:pt x="41275" y="355600"/>
                </a:cubicBezTo>
                <a:close/>
                <a:moveTo>
                  <a:pt x="826296" y="177800"/>
                </a:moveTo>
                <a:cubicBezTo>
                  <a:pt x="849092" y="177800"/>
                  <a:pt x="867571" y="196279"/>
                  <a:pt x="867571" y="219075"/>
                </a:cubicBezTo>
                <a:cubicBezTo>
                  <a:pt x="867571" y="241871"/>
                  <a:pt x="849092" y="260350"/>
                  <a:pt x="826296" y="260350"/>
                </a:cubicBezTo>
                <a:cubicBezTo>
                  <a:pt x="803500" y="260350"/>
                  <a:pt x="785021" y="241871"/>
                  <a:pt x="785021" y="219075"/>
                </a:cubicBezTo>
                <a:cubicBezTo>
                  <a:pt x="785021" y="196279"/>
                  <a:pt x="803500" y="177800"/>
                  <a:pt x="826296" y="177800"/>
                </a:cubicBezTo>
                <a:close/>
                <a:moveTo>
                  <a:pt x="669291" y="177800"/>
                </a:moveTo>
                <a:cubicBezTo>
                  <a:pt x="692087" y="177800"/>
                  <a:pt x="710566" y="196279"/>
                  <a:pt x="710566" y="219075"/>
                </a:cubicBezTo>
                <a:cubicBezTo>
                  <a:pt x="710566" y="241871"/>
                  <a:pt x="692087" y="260350"/>
                  <a:pt x="669291" y="260350"/>
                </a:cubicBezTo>
                <a:cubicBezTo>
                  <a:pt x="646495" y="260350"/>
                  <a:pt x="628016" y="241871"/>
                  <a:pt x="628016" y="219075"/>
                </a:cubicBezTo>
                <a:cubicBezTo>
                  <a:pt x="628016" y="196279"/>
                  <a:pt x="646495" y="177800"/>
                  <a:pt x="669291" y="177800"/>
                </a:cubicBezTo>
                <a:close/>
                <a:moveTo>
                  <a:pt x="512287" y="177800"/>
                </a:moveTo>
                <a:cubicBezTo>
                  <a:pt x="535083" y="177800"/>
                  <a:pt x="553562" y="196279"/>
                  <a:pt x="553562" y="219075"/>
                </a:cubicBezTo>
                <a:cubicBezTo>
                  <a:pt x="553562" y="241871"/>
                  <a:pt x="535083" y="260350"/>
                  <a:pt x="512287" y="260350"/>
                </a:cubicBezTo>
                <a:cubicBezTo>
                  <a:pt x="489491" y="260350"/>
                  <a:pt x="471012" y="241871"/>
                  <a:pt x="471012" y="219075"/>
                </a:cubicBezTo>
                <a:cubicBezTo>
                  <a:pt x="471012" y="196279"/>
                  <a:pt x="489491" y="177800"/>
                  <a:pt x="512287" y="177800"/>
                </a:cubicBezTo>
                <a:close/>
                <a:moveTo>
                  <a:pt x="355283" y="177800"/>
                </a:moveTo>
                <a:cubicBezTo>
                  <a:pt x="378079" y="177800"/>
                  <a:pt x="396558" y="196279"/>
                  <a:pt x="396558" y="219075"/>
                </a:cubicBezTo>
                <a:cubicBezTo>
                  <a:pt x="396558" y="241871"/>
                  <a:pt x="378079" y="260350"/>
                  <a:pt x="355283" y="260350"/>
                </a:cubicBezTo>
                <a:cubicBezTo>
                  <a:pt x="332487" y="260350"/>
                  <a:pt x="314008" y="241871"/>
                  <a:pt x="314008" y="219075"/>
                </a:cubicBezTo>
                <a:cubicBezTo>
                  <a:pt x="314008" y="196279"/>
                  <a:pt x="332487" y="177800"/>
                  <a:pt x="355283" y="177800"/>
                </a:cubicBezTo>
                <a:close/>
                <a:moveTo>
                  <a:pt x="198279" y="177800"/>
                </a:moveTo>
                <a:cubicBezTo>
                  <a:pt x="221075" y="177800"/>
                  <a:pt x="239554" y="196279"/>
                  <a:pt x="239554" y="219075"/>
                </a:cubicBezTo>
                <a:cubicBezTo>
                  <a:pt x="239554" y="241871"/>
                  <a:pt x="221075" y="260350"/>
                  <a:pt x="198279" y="260350"/>
                </a:cubicBezTo>
                <a:cubicBezTo>
                  <a:pt x="175483" y="260350"/>
                  <a:pt x="157004" y="241871"/>
                  <a:pt x="157004" y="219075"/>
                </a:cubicBezTo>
                <a:cubicBezTo>
                  <a:pt x="157004" y="196279"/>
                  <a:pt x="175483" y="177800"/>
                  <a:pt x="198279" y="177800"/>
                </a:cubicBezTo>
                <a:close/>
                <a:moveTo>
                  <a:pt x="41275" y="177800"/>
                </a:moveTo>
                <a:cubicBezTo>
                  <a:pt x="64071" y="177800"/>
                  <a:pt x="82550" y="196279"/>
                  <a:pt x="82550" y="219075"/>
                </a:cubicBezTo>
                <a:cubicBezTo>
                  <a:pt x="82550" y="241871"/>
                  <a:pt x="64071" y="260350"/>
                  <a:pt x="41275" y="260350"/>
                </a:cubicBezTo>
                <a:cubicBezTo>
                  <a:pt x="18479" y="260350"/>
                  <a:pt x="0" y="241871"/>
                  <a:pt x="0" y="219075"/>
                </a:cubicBezTo>
                <a:cubicBezTo>
                  <a:pt x="0" y="196279"/>
                  <a:pt x="18479" y="177800"/>
                  <a:pt x="41275" y="177800"/>
                </a:cubicBezTo>
                <a:close/>
                <a:moveTo>
                  <a:pt x="826296" y="0"/>
                </a:moveTo>
                <a:cubicBezTo>
                  <a:pt x="849092" y="0"/>
                  <a:pt x="867571" y="18479"/>
                  <a:pt x="867571" y="41275"/>
                </a:cubicBezTo>
                <a:cubicBezTo>
                  <a:pt x="867571" y="64071"/>
                  <a:pt x="849092" y="82550"/>
                  <a:pt x="826296" y="82550"/>
                </a:cubicBezTo>
                <a:cubicBezTo>
                  <a:pt x="803500" y="82550"/>
                  <a:pt x="785021" y="64071"/>
                  <a:pt x="785021" y="41275"/>
                </a:cubicBezTo>
                <a:cubicBezTo>
                  <a:pt x="785021" y="18479"/>
                  <a:pt x="803500" y="0"/>
                  <a:pt x="826296" y="0"/>
                </a:cubicBezTo>
                <a:close/>
                <a:moveTo>
                  <a:pt x="669291" y="0"/>
                </a:moveTo>
                <a:cubicBezTo>
                  <a:pt x="692087" y="0"/>
                  <a:pt x="710566" y="18479"/>
                  <a:pt x="710566" y="41275"/>
                </a:cubicBezTo>
                <a:cubicBezTo>
                  <a:pt x="710566" y="64071"/>
                  <a:pt x="692087" y="82550"/>
                  <a:pt x="669291" y="82550"/>
                </a:cubicBezTo>
                <a:cubicBezTo>
                  <a:pt x="646495" y="82550"/>
                  <a:pt x="628016" y="64071"/>
                  <a:pt x="628016" y="41275"/>
                </a:cubicBezTo>
                <a:cubicBezTo>
                  <a:pt x="628016" y="18479"/>
                  <a:pt x="646495" y="0"/>
                  <a:pt x="669291" y="0"/>
                </a:cubicBezTo>
                <a:close/>
                <a:moveTo>
                  <a:pt x="512287" y="0"/>
                </a:moveTo>
                <a:cubicBezTo>
                  <a:pt x="535083" y="0"/>
                  <a:pt x="553562" y="18479"/>
                  <a:pt x="553562" y="41275"/>
                </a:cubicBezTo>
                <a:cubicBezTo>
                  <a:pt x="553562" y="64071"/>
                  <a:pt x="535083" y="82550"/>
                  <a:pt x="512287" y="82550"/>
                </a:cubicBezTo>
                <a:cubicBezTo>
                  <a:pt x="489491" y="82550"/>
                  <a:pt x="471012" y="64071"/>
                  <a:pt x="471012" y="41275"/>
                </a:cubicBezTo>
                <a:cubicBezTo>
                  <a:pt x="471012" y="18479"/>
                  <a:pt x="489491" y="0"/>
                  <a:pt x="512287" y="0"/>
                </a:cubicBezTo>
                <a:close/>
                <a:moveTo>
                  <a:pt x="355283" y="0"/>
                </a:moveTo>
                <a:cubicBezTo>
                  <a:pt x="378079" y="0"/>
                  <a:pt x="396558" y="18479"/>
                  <a:pt x="396558" y="41275"/>
                </a:cubicBezTo>
                <a:cubicBezTo>
                  <a:pt x="396558" y="64071"/>
                  <a:pt x="378079" y="82550"/>
                  <a:pt x="355283" y="82550"/>
                </a:cubicBezTo>
                <a:cubicBezTo>
                  <a:pt x="332487" y="82550"/>
                  <a:pt x="314008" y="64071"/>
                  <a:pt x="314008" y="41275"/>
                </a:cubicBezTo>
                <a:cubicBezTo>
                  <a:pt x="314008" y="18479"/>
                  <a:pt x="332487" y="0"/>
                  <a:pt x="355283" y="0"/>
                </a:cubicBezTo>
                <a:close/>
                <a:moveTo>
                  <a:pt x="198279" y="0"/>
                </a:moveTo>
                <a:cubicBezTo>
                  <a:pt x="221075" y="0"/>
                  <a:pt x="239554" y="18479"/>
                  <a:pt x="239554" y="41275"/>
                </a:cubicBezTo>
                <a:cubicBezTo>
                  <a:pt x="239554" y="64071"/>
                  <a:pt x="221075" y="82550"/>
                  <a:pt x="198279" y="82550"/>
                </a:cubicBezTo>
                <a:cubicBezTo>
                  <a:pt x="175483" y="82550"/>
                  <a:pt x="157004" y="64071"/>
                  <a:pt x="157004" y="41275"/>
                </a:cubicBezTo>
                <a:cubicBezTo>
                  <a:pt x="157004" y="18479"/>
                  <a:pt x="175483" y="0"/>
                  <a:pt x="198279" y="0"/>
                </a:cubicBezTo>
                <a:close/>
                <a:moveTo>
                  <a:pt x="41275" y="0"/>
                </a:moveTo>
                <a:cubicBezTo>
                  <a:pt x="64071" y="0"/>
                  <a:pt x="82550" y="18479"/>
                  <a:pt x="82550" y="41275"/>
                </a:cubicBezTo>
                <a:cubicBezTo>
                  <a:pt x="82550" y="64071"/>
                  <a:pt x="64071" y="82550"/>
                  <a:pt x="41275" y="82550"/>
                </a:cubicBezTo>
                <a:cubicBezTo>
                  <a:pt x="18479" y="82550"/>
                  <a:pt x="0" y="64071"/>
                  <a:pt x="0" y="41275"/>
                </a:cubicBezTo>
                <a:cubicBezTo>
                  <a:pt x="0" y="18479"/>
                  <a:pt x="18479" y="0"/>
                  <a:pt x="41275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2837029" y="2123440"/>
            <a:ext cx="6517942" cy="12080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gradFill>
                    <a:gsLst>
                      <a:gs pos="0">
                        <a:schemeClr val="tx1"/>
                      </a:gs>
                      <a:gs pos="91000">
                        <a:schemeClr val="bg1">
                          <a:alpha val="0"/>
                          <a:lumMod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KYANITE DESIGN</a:t>
            </a:r>
            <a:endParaRPr kumimoji="1" lang="en-US" altLang="zh-CN" sz="5400">
              <a:ln w="12700">
                <a:gradFill>
                  <a:gsLst>
                    <a:gs pos="0">
                      <a:schemeClr val="tx1"/>
                    </a:gs>
                    <a:gs pos="91000">
                      <a:schemeClr val="bg1">
                        <a:alpha val="0"/>
                        <a:lumMod val="0"/>
                      </a:schemeClr>
                    </a:gs>
                  </a:gsLst>
                  <a:lin ang="5400000" scaled="1"/>
                </a:gra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0266578" y="176215"/>
            <a:ext cx="4554789" cy="395100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0" y="654183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1899657" y="639212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547166" y="0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440057" y="3952809"/>
            <a:ext cx="1872542" cy="491698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alpha val="0"/>
                  </a:schemeClr>
                </a:gs>
                <a:gs pos="48688">
                  <a:schemeClr val="accent2"/>
                </a:gs>
                <a:gs pos="75000">
                  <a:schemeClr val="accent2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 flipH="1">
            <a:off x="1879401" y="3952809"/>
            <a:ext cx="1872542" cy="491698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alpha val="0"/>
                  </a:schemeClr>
                </a:gs>
                <a:gs pos="48688">
                  <a:schemeClr val="accent2"/>
                </a:gs>
                <a:gs pos="75000">
                  <a:schemeClr val="accent2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 flipV="1">
            <a:off x="3232726" y="3955609"/>
            <a:ext cx="5726547" cy="486098"/>
          </a:xfrm>
          <a:prstGeom prst="trapezoid">
            <a:avLst/>
          </a:prstGeom>
          <a:gradFill>
            <a:gsLst>
              <a:gs pos="0">
                <a:schemeClr val="accent2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636751" y="3905486"/>
            <a:ext cx="4918496" cy="4306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CF5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MACHINE LEARNING</a:t>
            </a:r>
            <a:endParaRPr kumimoji="1" lang="en-US" altLang="zh-CN" sz="2800">
              <a:ln w="12700">
                <a:noFill/>
              </a:ln>
              <a:solidFill>
                <a:srgbClr val="CCF5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3388595" y="4962490"/>
            <a:ext cx="2415699" cy="410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3388595" y="4962490"/>
            <a:ext cx="1252855" cy="41032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3553195" y="5067958"/>
            <a:ext cx="184066" cy="19939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3738552" y="5020572"/>
            <a:ext cx="864798" cy="29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R" panose="00020600040101010101" charset="-122"/>
              </a:rPr>
              <a:t>主讲人</a:t>
            </a:r>
            <a:endParaRPr kumimoji="1" lang="en-US" altLang="zh-CN" sz="16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R" panose="00020600040101010101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4864470" y="5020572"/>
            <a:ext cx="921995" cy="29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宋宇凡</a:t>
            </a:r>
            <a:endParaRPr kumimoji="1" lang="zh-CN" altLang="en-US" sz="16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6387707" y="4962490"/>
            <a:ext cx="2415699" cy="410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6387707" y="4962490"/>
            <a:ext cx="1252855" cy="41032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6839264" y="5020572"/>
            <a:ext cx="864798" cy="29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时 间</a:t>
            </a:r>
            <a:endParaRPr kumimoji="1" lang="en-US" altLang="zh-CN" sz="16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7774682" y="5020572"/>
            <a:ext cx="921995" cy="29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2025.6</a:t>
            </a:r>
            <a:endParaRPr kumimoji="1" lang="en-US" altLang="zh-CN" sz="1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6555477" y="5068653"/>
            <a:ext cx="190415" cy="198000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524012" y="4090752"/>
            <a:ext cx="831146" cy="929820"/>
          </a:xfrm>
          <a:prstGeom prst="upArrow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11210676" y="1869060"/>
            <a:ext cx="423348" cy="1064413"/>
          </a:xfrm>
          <a:prstGeom prst="upArrow">
            <a:avLst>
              <a:gd name="adj1" fmla="val 50000"/>
              <a:gd name="adj2" fmla="val 58250"/>
            </a:avLst>
          </a:prstGeom>
          <a:gradFill>
            <a:gsLst>
              <a:gs pos="17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>
            <a:off x="2058755" y="2627038"/>
            <a:ext cx="8074798" cy="209164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机器学习课程设计答辩</a:t>
            </a:r>
            <a:endParaRPr kumimoji="1" lang="en-US" altLang="zh-CN" sz="6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 rot="16200000">
            <a:off x="6062731" y="-3590784"/>
            <a:ext cx="66532" cy="1219200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2622076" y="2984739"/>
            <a:ext cx="6947849" cy="305368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651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6000465" y="2409681"/>
            <a:ext cx="191069" cy="191069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 rot="8100000">
            <a:off x="5707036" y="1230814"/>
            <a:ext cx="777922" cy="777922"/>
          </a:xfrm>
          <a:prstGeom prst="teardrop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5934018" y="1451343"/>
            <a:ext cx="323958" cy="336864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3504157" y="3349254"/>
            <a:ext cx="5183687" cy="23246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数据不均衡问题
</a:t>
            </a: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采用类别权重调整策略，有效提升了模型对少数类的分类效果。</a:t>
            </a:r>
            <a:endParaRPr kumimoji="1" lang="en-US" altLang="zh-CN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问题与解决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2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blipFill>
            <a:blip r:embed="rId1"/>
            <a:srcRect/>
            <a:stretch>
              <a:fillRect l="-184" r="-184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-381000" y="-647700"/>
            <a:ext cx="2914650" cy="2914650"/>
          </a:xfrm>
          <a:prstGeom prst="donut">
            <a:avLst>
              <a:gd name="adj" fmla="val 33445"/>
            </a:avLst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2064301" y="782413"/>
            <a:ext cx="895350" cy="895350"/>
          </a:xfrm>
          <a:prstGeom prst="donut">
            <a:avLst>
              <a:gd name="adj" fmla="val 126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0058400" y="4248150"/>
            <a:ext cx="3702050" cy="3702050"/>
          </a:xfrm>
          <a:prstGeom prst="donut">
            <a:avLst>
              <a:gd name="adj" fmla="val 26581"/>
            </a:avLst>
          </a:prstGeom>
          <a:solidFill>
            <a:schemeClr val="accent1">
              <a:lumMod val="60000"/>
              <a:lumOff val="40000"/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3094341" y="5402008"/>
            <a:ext cx="628650" cy="628650"/>
          </a:xfrm>
          <a:prstGeom prst="ellipse">
            <a:avLst/>
          </a:pr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5249" y="5416550"/>
            <a:ext cx="660400" cy="66040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453229" y="5410200"/>
            <a:ext cx="867571" cy="615950"/>
          </a:xfrm>
          <a:custGeom>
            <a:avLst/>
            <a:gdLst>
              <a:gd name="connsiteX0" fmla="*/ 826296 w 867571"/>
              <a:gd name="connsiteY0" fmla="*/ 533400 h 615950"/>
              <a:gd name="connsiteX1" fmla="*/ 867571 w 867571"/>
              <a:gd name="connsiteY1" fmla="*/ 574675 h 615950"/>
              <a:gd name="connsiteX2" fmla="*/ 826296 w 867571"/>
              <a:gd name="connsiteY2" fmla="*/ 615950 h 615950"/>
              <a:gd name="connsiteX3" fmla="*/ 785021 w 867571"/>
              <a:gd name="connsiteY3" fmla="*/ 574675 h 615950"/>
              <a:gd name="connsiteX4" fmla="*/ 826296 w 867571"/>
              <a:gd name="connsiteY4" fmla="*/ 533400 h 615950"/>
              <a:gd name="connsiteX5" fmla="*/ 669291 w 867571"/>
              <a:gd name="connsiteY5" fmla="*/ 533400 h 615950"/>
              <a:gd name="connsiteX6" fmla="*/ 710566 w 867571"/>
              <a:gd name="connsiteY6" fmla="*/ 574675 h 615950"/>
              <a:gd name="connsiteX7" fmla="*/ 669291 w 867571"/>
              <a:gd name="connsiteY7" fmla="*/ 615950 h 615950"/>
              <a:gd name="connsiteX8" fmla="*/ 628016 w 867571"/>
              <a:gd name="connsiteY8" fmla="*/ 574675 h 615950"/>
              <a:gd name="connsiteX9" fmla="*/ 669291 w 867571"/>
              <a:gd name="connsiteY9" fmla="*/ 533400 h 615950"/>
              <a:gd name="connsiteX10" fmla="*/ 512287 w 867571"/>
              <a:gd name="connsiteY10" fmla="*/ 533400 h 615950"/>
              <a:gd name="connsiteX11" fmla="*/ 553562 w 867571"/>
              <a:gd name="connsiteY11" fmla="*/ 574675 h 615950"/>
              <a:gd name="connsiteX12" fmla="*/ 512287 w 867571"/>
              <a:gd name="connsiteY12" fmla="*/ 615950 h 615950"/>
              <a:gd name="connsiteX13" fmla="*/ 471012 w 867571"/>
              <a:gd name="connsiteY13" fmla="*/ 574675 h 615950"/>
              <a:gd name="connsiteX14" fmla="*/ 512287 w 867571"/>
              <a:gd name="connsiteY14" fmla="*/ 533400 h 615950"/>
              <a:gd name="connsiteX15" fmla="*/ 355283 w 867571"/>
              <a:gd name="connsiteY15" fmla="*/ 533400 h 615950"/>
              <a:gd name="connsiteX16" fmla="*/ 396558 w 867571"/>
              <a:gd name="connsiteY16" fmla="*/ 574675 h 615950"/>
              <a:gd name="connsiteX17" fmla="*/ 355283 w 867571"/>
              <a:gd name="connsiteY17" fmla="*/ 615950 h 615950"/>
              <a:gd name="connsiteX18" fmla="*/ 314008 w 867571"/>
              <a:gd name="connsiteY18" fmla="*/ 574675 h 615950"/>
              <a:gd name="connsiteX19" fmla="*/ 355283 w 867571"/>
              <a:gd name="connsiteY19" fmla="*/ 533400 h 615950"/>
              <a:gd name="connsiteX20" fmla="*/ 198279 w 867571"/>
              <a:gd name="connsiteY20" fmla="*/ 533400 h 615950"/>
              <a:gd name="connsiteX21" fmla="*/ 239554 w 867571"/>
              <a:gd name="connsiteY21" fmla="*/ 574675 h 615950"/>
              <a:gd name="connsiteX22" fmla="*/ 198279 w 867571"/>
              <a:gd name="connsiteY22" fmla="*/ 615950 h 615950"/>
              <a:gd name="connsiteX23" fmla="*/ 157004 w 867571"/>
              <a:gd name="connsiteY23" fmla="*/ 574675 h 615950"/>
              <a:gd name="connsiteX24" fmla="*/ 198279 w 867571"/>
              <a:gd name="connsiteY24" fmla="*/ 533400 h 615950"/>
              <a:gd name="connsiteX25" fmla="*/ 41275 w 867571"/>
              <a:gd name="connsiteY25" fmla="*/ 533400 h 615950"/>
              <a:gd name="connsiteX26" fmla="*/ 82550 w 867571"/>
              <a:gd name="connsiteY26" fmla="*/ 574675 h 615950"/>
              <a:gd name="connsiteX27" fmla="*/ 41275 w 867571"/>
              <a:gd name="connsiteY27" fmla="*/ 615950 h 615950"/>
              <a:gd name="connsiteX28" fmla="*/ 0 w 867571"/>
              <a:gd name="connsiteY28" fmla="*/ 574675 h 615950"/>
              <a:gd name="connsiteX29" fmla="*/ 41275 w 867571"/>
              <a:gd name="connsiteY29" fmla="*/ 533400 h 615950"/>
              <a:gd name="connsiteX30" fmla="*/ 826296 w 867571"/>
              <a:gd name="connsiteY30" fmla="*/ 355600 h 615950"/>
              <a:gd name="connsiteX31" fmla="*/ 867571 w 867571"/>
              <a:gd name="connsiteY31" fmla="*/ 396875 h 615950"/>
              <a:gd name="connsiteX32" fmla="*/ 826296 w 867571"/>
              <a:gd name="connsiteY32" fmla="*/ 438150 h 615950"/>
              <a:gd name="connsiteX33" fmla="*/ 785021 w 867571"/>
              <a:gd name="connsiteY33" fmla="*/ 396875 h 615950"/>
              <a:gd name="connsiteX34" fmla="*/ 826296 w 867571"/>
              <a:gd name="connsiteY34" fmla="*/ 355600 h 615950"/>
              <a:gd name="connsiteX35" fmla="*/ 669291 w 867571"/>
              <a:gd name="connsiteY35" fmla="*/ 355600 h 615950"/>
              <a:gd name="connsiteX36" fmla="*/ 710566 w 867571"/>
              <a:gd name="connsiteY36" fmla="*/ 396875 h 615950"/>
              <a:gd name="connsiteX37" fmla="*/ 669291 w 867571"/>
              <a:gd name="connsiteY37" fmla="*/ 438150 h 615950"/>
              <a:gd name="connsiteX38" fmla="*/ 628016 w 867571"/>
              <a:gd name="connsiteY38" fmla="*/ 396875 h 615950"/>
              <a:gd name="connsiteX39" fmla="*/ 669291 w 867571"/>
              <a:gd name="connsiteY39" fmla="*/ 355600 h 615950"/>
              <a:gd name="connsiteX40" fmla="*/ 512287 w 867571"/>
              <a:gd name="connsiteY40" fmla="*/ 355600 h 615950"/>
              <a:gd name="connsiteX41" fmla="*/ 553562 w 867571"/>
              <a:gd name="connsiteY41" fmla="*/ 396875 h 615950"/>
              <a:gd name="connsiteX42" fmla="*/ 512287 w 867571"/>
              <a:gd name="connsiteY42" fmla="*/ 438150 h 615950"/>
              <a:gd name="connsiteX43" fmla="*/ 471012 w 867571"/>
              <a:gd name="connsiteY43" fmla="*/ 396875 h 615950"/>
              <a:gd name="connsiteX44" fmla="*/ 512287 w 867571"/>
              <a:gd name="connsiteY44" fmla="*/ 355600 h 615950"/>
              <a:gd name="connsiteX45" fmla="*/ 355283 w 867571"/>
              <a:gd name="connsiteY45" fmla="*/ 355600 h 615950"/>
              <a:gd name="connsiteX46" fmla="*/ 396558 w 867571"/>
              <a:gd name="connsiteY46" fmla="*/ 396875 h 615950"/>
              <a:gd name="connsiteX47" fmla="*/ 355283 w 867571"/>
              <a:gd name="connsiteY47" fmla="*/ 438150 h 615950"/>
              <a:gd name="connsiteX48" fmla="*/ 314008 w 867571"/>
              <a:gd name="connsiteY48" fmla="*/ 396875 h 615950"/>
              <a:gd name="connsiteX49" fmla="*/ 355283 w 867571"/>
              <a:gd name="connsiteY49" fmla="*/ 355600 h 615950"/>
              <a:gd name="connsiteX50" fmla="*/ 198279 w 867571"/>
              <a:gd name="connsiteY50" fmla="*/ 355600 h 615950"/>
              <a:gd name="connsiteX51" fmla="*/ 239554 w 867571"/>
              <a:gd name="connsiteY51" fmla="*/ 396875 h 615950"/>
              <a:gd name="connsiteX52" fmla="*/ 198279 w 867571"/>
              <a:gd name="connsiteY52" fmla="*/ 438150 h 615950"/>
              <a:gd name="connsiteX53" fmla="*/ 157004 w 867571"/>
              <a:gd name="connsiteY53" fmla="*/ 396875 h 615950"/>
              <a:gd name="connsiteX54" fmla="*/ 198279 w 867571"/>
              <a:gd name="connsiteY54" fmla="*/ 355600 h 615950"/>
              <a:gd name="connsiteX55" fmla="*/ 41275 w 867571"/>
              <a:gd name="connsiteY55" fmla="*/ 355600 h 615950"/>
              <a:gd name="connsiteX56" fmla="*/ 82550 w 867571"/>
              <a:gd name="connsiteY56" fmla="*/ 396875 h 615950"/>
              <a:gd name="connsiteX57" fmla="*/ 41275 w 867571"/>
              <a:gd name="connsiteY57" fmla="*/ 438150 h 615950"/>
              <a:gd name="connsiteX58" fmla="*/ 0 w 867571"/>
              <a:gd name="connsiteY58" fmla="*/ 396875 h 615950"/>
              <a:gd name="connsiteX59" fmla="*/ 41275 w 867571"/>
              <a:gd name="connsiteY59" fmla="*/ 355600 h 615950"/>
              <a:gd name="connsiteX60" fmla="*/ 826296 w 867571"/>
              <a:gd name="connsiteY60" fmla="*/ 177800 h 615950"/>
              <a:gd name="connsiteX61" fmla="*/ 867571 w 867571"/>
              <a:gd name="connsiteY61" fmla="*/ 219075 h 615950"/>
              <a:gd name="connsiteX62" fmla="*/ 826296 w 867571"/>
              <a:gd name="connsiteY62" fmla="*/ 260350 h 615950"/>
              <a:gd name="connsiteX63" fmla="*/ 785021 w 867571"/>
              <a:gd name="connsiteY63" fmla="*/ 219075 h 615950"/>
              <a:gd name="connsiteX64" fmla="*/ 826296 w 867571"/>
              <a:gd name="connsiteY64" fmla="*/ 177800 h 615950"/>
              <a:gd name="connsiteX65" fmla="*/ 669291 w 867571"/>
              <a:gd name="connsiteY65" fmla="*/ 177800 h 615950"/>
              <a:gd name="connsiteX66" fmla="*/ 710566 w 867571"/>
              <a:gd name="connsiteY66" fmla="*/ 219075 h 615950"/>
              <a:gd name="connsiteX67" fmla="*/ 669291 w 867571"/>
              <a:gd name="connsiteY67" fmla="*/ 260350 h 615950"/>
              <a:gd name="connsiteX68" fmla="*/ 628016 w 867571"/>
              <a:gd name="connsiteY68" fmla="*/ 219075 h 615950"/>
              <a:gd name="connsiteX69" fmla="*/ 669291 w 867571"/>
              <a:gd name="connsiteY69" fmla="*/ 177800 h 615950"/>
              <a:gd name="connsiteX70" fmla="*/ 512287 w 867571"/>
              <a:gd name="connsiteY70" fmla="*/ 177800 h 615950"/>
              <a:gd name="connsiteX71" fmla="*/ 553562 w 867571"/>
              <a:gd name="connsiteY71" fmla="*/ 219075 h 615950"/>
              <a:gd name="connsiteX72" fmla="*/ 512287 w 867571"/>
              <a:gd name="connsiteY72" fmla="*/ 260350 h 615950"/>
              <a:gd name="connsiteX73" fmla="*/ 471012 w 867571"/>
              <a:gd name="connsiteY73" fmla="*/ 219075 h 615950"/>
              <a:gd name="connsiteX74" fmla="*/ 512287 w 867571"/>
              <a:gd name="connsiteY74" fmla="*/ 177800 h 615950"/>
              <a:gd name="connsiteX75" fmla="*/ 355283 w 867571"/>
              <a:gd name="connsiteY75" fmla="*/ 177800 h 615950"/>
              <a:gd name="connsiteX76" fmla="*/ 396558 w 867571"/>
              <a:gd name="connsiteY76" fmla="*/ 219075 h 615950"/>
              <a:gd name="connsiteX77" fmla="*/ 355283 w 867571"/>
              <a:gd name="connsiteY77" fmla="*/ 260350 h 615950"/>
              <a:gd name="connsiteX78" fmla="*/ 314008 w 867571"/>
              <a:gd name="connsiteY78" fmla="*/ 219075 h 615950"/>
              <a:gd name="connsiteX79" fmla="*/ 355283 w 867571"/>
              <a:gd name="connsiteY79" fmla="*/ 177800 h 615950"/>
              <a:gd name="connsiteX80" fmla="*/ 198279 w 867571"/>
              <a:gd name="connsiteY80" fmla="*/ 177800 h 615950"/>
              <a:gd name="connsiteX81" fmla="*/ 239554 w 867571"/>
              <a:gd name="connsiteY81" fmla="*/ 219075 h 615950"/>
              <a:gd name="connsiteX82" fmla="*/ 198279 w 867571"/>
              <a:gd name="connsiteY82" fmla="*/ 260350 h 615950"/>
              <a:gd name="connsiteX83" fmla="*/ 157004 w 867571"/>
              <a:gd name="connsiteY83" fmla="*/ 219075 h 615950"/>
              <a:gd name="connsiteX84" fmla="*/ 198279 w 867571"/>
              <a:gd name="connsiteY84" fmla="*/ 177800 h 615950"/>
              <a:gd name="connsiteX85" fmla="*/ 41275 w 867571"/>
              <a:gd name="connsiteY85" fmla="*/ 177800 h 615950"/>
              <a:gd name="connsiteX86" fmla="*/ 82550 w 867571"/>
              <a:gd name="connsiteY86" fmla="*/ 219075 h 615950"/>
              <a:gd name="connsiteX87" fmla="*/ 41275 w 867571"/>
              <a:gd name="connsiteY87" fmla="*/ 260350 h 615950"/>
              <a:gd name="connsiteX88" fmla="*/ 0 w 867571"/>
              <a:gd name="connsiteY88" fmla="*/ 219075 h 615950"/>
              <a:gd name="connsiteX89" fmla="*/ 41275 w 867571"/>
              <a:gd name="connsiteY89" fmla="*/ 177800 h 615950"/>
              <a:gd name="connsiteX90" fmla="*/ 826296 w 867571"/>
              <a:gd name="connsiteY90" fmla="*/ 0 h 615950"/>
              <a:gd name="connsiteX91" fmla="*/ 867571 w 867571"/>
              <a:gd name="connsiteY91" fmla="*/ 41275 h 615950"/>
              <a:gd name="connsiteX92" fmla="*/ 826296 w 867571"/>
              <a:gd name="connsiteY92" fmla="*/ 82550 h 615950"/>
              <a:gd name="connsiteX93" fmla="*/ 785021 w 867571"/>
              <a:gd name="connsiteY93" fmla="*/ 41275 h 615950"/>
              <a:gd name="connsiteX94" fmla="*/ 826296 w 867571"/>
              <a:gd name="connsiteY94" fmla="*/ 0 h 615950"/>
              <a:gd name="connsiteX95" fmla="*/ 669291 w 867571"/>
              <a:gd name="connsiteY95" fmla="*/ 0 h 615950"/>
              <a:gd name="connsiteX96" fmla="*/ 710566 w 867571"/>
              <a:gd name="connsiteY96" fmla="*/ 41275 h 615950"/>
              <a:gd name="connsiteX97" fmla="*/ 669291 w 867571"/>
              <a:gd name="connsiteY97" fmla="*/ 82550 h 615950"/>
              <a:gd name="connsiteX98" fmla="*/ 628016 w 867571"/>
              <a:gd name="connsiteY98" fmla="*/ 41275 h 615950"/>
              <a:gd name="connsiteX99" fmla="*/ 669291 w 867571"/>
              <a:gd name="connsiteY99" fmla="*/ 0 h 615950"/>
              <a:gd name="connsiteX100" fmla="*/ 512287 w 867571"/>
              <a:gd name="connsiteY100" fmla="*/ 0 h 615950"/>
              <a:gd name="connsiteX101" fmla="*/ 553562 w 867571"/>
              <a:gd name="connsiteY101" fmla="*/ 41275 h 615950"/>
              <a:gd name="connsiteX102" fmla="*/ 512287 w 867571"/>
              <a:gd name="connsiteY102" fmla="*/ 82550 h 615950"/>
              <a:gd name="connsiteX103" fmla="*/ 471012 w 867571"/>
              <a:gd name="connsiteY103" fmla="*/ 41275 h 615950"/>
              <a:gd name="connsiteX104" fmla="*/ 512287 w 867571"/>
              <a:gd name="connsiteY104" fmla="*/ 0 h 615950"/>
              <a:gd name="connsiteX105" fmla="*/ 355283 w 867571"/>
              <a:gd name="connsiteY105" fmla="*/ 0 h 615950"/>
              <a:gd name="connsiteX106" fmla="*/ 396558 w 867571"/>
              <a:gd name="connsiteY106" fmla="*/ 41275 h 615950"/>
              <a:gd name="connsiteX107" fmla="*/ 355283 w 867571"/>
              <a:gd name="connsiteY107" fmla="*/ 82550 h 615950"/>
              <a:gd name="connsiteX108" fmla="*/ 314008 w 867571"/>
              <a:gd name="connsiteY108" fmla="*/ 41275 h 615950"/>
              <a:gd name="connsiteX109" fmla="*/ 355283 w 867571"/>
              <a:gd name="connsiteY109" fmla="*/ 0 h 615950"/>
              <a:gd name="connsiteX110" fmla="*/ 198279 w 867571"/>
              <a:gd name="connsiteY110" fmla="*/ 0 h 615950"/>
              <a:gd name="connsiteX111" fmla="*/ 239554 w 867571"/>
              <a:gd name="connsiteY111" fmla="*/ 41275 h 615950"/>
              <a:gd name="connsiteX112" fmla="*/ 198279 w 867571"/>
              <a:gd name="connsiteY112" fmla="*/ 82550 h 615950"/>
              <a:gd name="connsiteX113" fmla="*/ 157004 w 867571"/>
              <a:gd name="connsiteY113" fmla="*/ 41275 h 615950"/>
              <a:gd name="connsiteX114" fmla="*/ 198279 w 867571"/>
              <a:gd name="connsiteY114" fmla="*/ 0 h 615950"/>
              <a:gd name="connsiteX115" fmla="*/ 41275 w 867571"/>
              <a:gd name="connsiteY115" fmla="*/ 0 h 615950"/>
              <a:gd name="connsiteX116" fmla="*/ 82550 w 867571"/>
              <a:gd name="connsiteY116" fmla="*/ 41275 h 615950"/>
              <a:gd name="connsiteX117" fmla="*/ 41275 w 867571"/>
              <a:gd name="connsiteY117" fmla="*/ 82550 h 615950"/>
              <a:gd name="connsiteX118" fmla="*/ 0 w 867571"/>
              <a:gd name="connsiteY118" fmla="*/ 41275 h 615950"/>
              <a:gd name="connsiteX119" fmla="*/ 41275 w 867571"/>
              <a:gd name="connsiteY119" fmla="*/ 0 h 615950"/>
            </a:gdLst>
            <a:ahLst/>
            <a:cxnLst/>
            <a:rect l="l" t="t" r="r" b="b"/>
            <a:pathLst>
              <a:path w="867571" h="615950">
                <a:moveTo>
                  <a:pt x="826296" y="533400"/>
                </a:moveTo>
                <a:cubicBezTo>
                  <a:pt x="849092" y="533400"/>
                  <a:pt x="867571" y="551879"/>
                  <a:pt x="867571" y="574675"/>
                </a:cubicBezTo>
                <a:cubicBezTo>
                  <a:pt x="867571" y="597471"/>
                  <a:pt x="849092" y="615950"/>
                  <a:pt x="826296" y="615950"/>
                </a:cubicBezTo>
                <a:cubicBezTo>
                  <a:pt x="803500" y="615950"/>
                  <a:pt x="785021" y="597471"/>
                  <a:pt x="785021" y="574675"/>
                </a:cubicBezTo>
                <a:cubicBezTo>
                  <a:pt x="785021" y="551879"/>
                  <a:pt x="803500" y="533400"/>
                  <a:pt x="826296" y="533400"/>
                </a:cubicBezTo>
                <a:close/>
                <a:moveTo>
                  <a:pt x="669291" y="533400"/>
                </a:moveTo>
                <a:cubicBezTo>
                  <a:pt x="692087" y="533400"/>
                  <a:pt x="710566" y="551879"/>
                  <a:pt x="710566" y="574675"/>
                </a:cubicBezTo>
                <a:cubicBezTo>
                  <a:pt x="710566" y="597471"/>
                  <a:pt x="692087" y="615950"/>
                  <a:pt x="669291" y="615950"/>
                </a:cubicBezTo>
                <a:cubicBezTo>
                  <a:pt x="646495" y="615950"/>
                  <a:pt x="628016" y="597471"/>
                  <a:pt x="628016" y="574675"/>
                </a:cubicBezTo>
                <a:cubicBezTo>
                  <a:pt x="628016" y="551879"/>
                  <a:pt x="646495" y="533400"/>
                  <a:pt x="669291" y="533400"/>
                </a:cubicBezTo>
                <a:close/>
                <a:moveTo>
                  <a:pt x="512287" y="533400"/>
                </a:moveTo>
                <a:cubicBezTo>
                  <a:pt x="535083" y="533400"/>
                  <a:pt x="553562" y="551879"/>
                  <a:pt x="553562" y="574675"/>
                </a:cubicBezTo>
                <a:cubicBezTo>
                  <a:pt x="553562" y="597471"/>
                  <a:pt x="535083" y="615950"/>
                  <a:pt x="512287" y="615950"/>
                </a:cubicBezTo>
                <a:cubicBezTo>
                  <a:pt x="489491" y="615950"/>
                  <a:pt x="471012" y="597471"/>
                  <a:pt x="471012" y="574675"/>
                </a:cubicBezTo>
                <a:cubicBezTo>
                  <a:pt x="471012" y="551879"/>
                  <a:pt x="489491" y="533400"/>
                  <a:pt x="512287" y="533400"/>
                </a:cubicBezTo>
                <a:close/>
                <a:moveTo>
                  <a:pt x="355283" y="533400"/>
                </a:moveTo>
                <a:cubicBezTo>
                  <a:pt x="378079" y="533400"/>
                  <a:pt x="396558" y="551879"/>
                  <a:pt x="396558" y="574675"/>
                </a:cubicBezTo>
                <a:cubicBezTo>
                  <a:pt x="396558" y="597471"/>
                  <a:pt x="378079" y="615950"/>
                  <a:pt x="355283" y="615950"/>
                </a:cubicBezTo>
                <a:cubicBezTo>
                  <a:pt x="332487" y="615950"/>
                  <a:pt x="314008" y="597471"/>
                  <a:pt x="314008" y="574675"/>
                </a:cubicBezTo>
                <a:cubicBezTo>
                  <a:pt x="314008" y="551879"/>
                  <a:pt x="332487" y="533400"/>
                  <a:pt x="355283" y="533400"/>
                </a:cubicBezTo>
                <a:close/>
                <a:moveTo>
                  <a:pt x="198279" y="533400"/>
                </a:moveTo>
                <a:cubicBezTo>
                  <a:pt x="221075" y="533400"/>
                  <a:pt x="239554" y="551879"/>
                  <a:pt x="239554" y="574675"/>
                </a:cubicBezTo>
                <a:cubicBezTo>
                  <a:pt x="239554" y="597471"/>
                  <a:pt x="221075" y="615950"/>
                  <a:pt x="198279" y="615950"/>
                </a:cubicBezTo>
                <a:cubicBezTo>
                  <a:pt x="175483" y="615950"/>
                  <a:pt x="157004" y="597471"/>
                  <a:pt x="157004" y="574675"/>
                </a:cubicBezTo>
                <a:cubicBezTo>
                  <a:pt x="157004" y="551879"/>
                  <a:pt x="175483" y="533400"/>
                  <a:pt x="198279" y="533400"/>
                </a:cubicBezTo>
                <a:close/>
                <a:moveTo>
                  <a:pt x="41275" y="533400"/>
                </a:moveTo>
                <a:cubicBezTo>
                  <a:pt x="64071" y="533400"/>
                  <a:pt x="82550" y="551879"/>
                  <a:pt x="82550" y="574675"/>
                </a:cubicBezTo>
                <a:cubicBezTo>
                  <a:pt x="82550" y="597471"/>
                  <a:pt x="64071" y="615950"/>
                  <a:pt x="41275" y="615950"/>
                </a:cubicBezTo>
                <a:cubicBezTo>
                  <a:pt x="18479" y="615950"/>
                  <a:pt x="0" y="597471"/>
                  <a:pt x="0" y="574675"/>
                </a:cubicBezTo>
                <a:cubicBezTo>
                  <a:pt x="0" y="551879"/>
                  <a:pt x="18479" y="533400"/>
                  <a:pt x="41275" y="533400"/>
                </a:cubicBezTo>
                <a:close/>
                <a:moveTo>
                  <a:pt x="826296" y="355600"/>
                </a:moveTo>
                <a:cubicBezTo>
                  <a:pt x="849092" y="355600"/>
                  <a:pt x="867571" y="374079"/>
                  <a:pt x="867571" y="396875"/>
                </a:cubicBezTo>
                <a:cubicBezTo>
                  <a:pt x="867571" y="419671"/>
                  <a:pt x="849092" y="438150"/>
                  <a:pt x="826296" y="438150"/>
                </a:cubicBezTo>
                <a:cubicBezTo>
                  <a:pt x="803500" y="438150"/>
                  <a:pt x="785021" y="419671"/>
                  <a:pt x="785021" y="396875"/>
                </a:cubicBezTo>
                <a:cubicBezTo>
                  <a:pt x="785021" y="374079"/>
                  <a:pt x="803500" y="355600"/>
                  <a:pt x="826296" y="355600"/>
                </a:cubicBezTo>
                <a:close/>
                <a:moveTo>
                  <a:pt x="669291" y="355600"/>
                </a:moveTo>
                <a:cubicBezTo>
                  <a:pt x="692087" y="355600"/>
                  <a:pt x="710566" y="374079"/>
                  <a:pt x="710566" y="396875"/>
                </a:cubicBezTo>
                <a:cubicBezTo>
                  <a:pt x="710566" y="419671"/>
                  <a:pt x="692087" y="438150"/>
                  <a:pt x="669291" y="438150"/>
                </a:cubicBezTo>
                <a:cubicBezTo>
                  <a:pt x="646495" y="438150"/>
                  <a:pt x="628016" y="419671"/>
                  <a:pt x="628016" y="396875"/>
                </a:cubicBezTo>
                <a:cubicBezTo>
                  <a:pt x="628016" y="374079"/>
                  <a:pt x="646495" y="355600"/>
                  <a:pt x="669291" y="355600"/>
                </a:cubicBezTo>
                <a:close/>
                <a:moveTo>
                  <a:pt x="512287" y="355600"/>
                </a:moveTo>
                <a:cubicBezTo>
                  <a:pt x="535083" y="355600"/>
                  <a:pt x="553562" y="374079"/>
                  <a:pt x="553562" y="396875"/>
                </a:cubicBezTo>
                <a:cubicBezTo>
                  <a:pt x="553562" y="419671"/>
                  <a:pt x="535083" y="438150"/>
                  <a:pt x="512287" y="438150"/>
                </a:cubicBezTo>
                <a:cubicBezTo>
                  <a:pt x="489491" y="438150"/>
                  <a:pt x="471012" y="419671"/>
                  <a:pt x="471012" y="396875"/>
                </a:cubicBezTo>
                <a:cubicBezTo>
                  <a:pt x="471012" y="374079"/>
                  <a:pt x="489491" y="355600"/>
                  <a:pt x="512287" y="355600"/>
                </a:cubicBezTo>
                <a:close/>
                <a:moveTo>
                  <a:pt x="355283" y="355600"/>
                </a:moveTo>
                <a:cubicBezTo>
                  <a:pt x="378079" y="355600"/>
                  <a:pt x="396558" y="374079"/>
                  <a:pt x="396558" y="396875"/>
                </a:cubicBezTo>
                <a:cubicBezTo>
                  <a:pt x="396558" y="419671"/>
                  <a:pt x="378079" y="438150"/>
                  <a:pt x="355283" y="438150"/>
                </a:cubicBezTo>
                <a:cubicBezTo>
                  <a:pt x="332487" y="438150"/>
                  <a:pt x="314008" y="419671"/>
                  <a:pt x="314008" y="396875"/>
                </a:cubicBezTo>
                <a:cubicBezTo>
                  <a:pt x="314008" y="374079"/>
                  <a:pt x="332487" y="355600"/>
                  <a:pt x="355283" y="355600"/>
                </a:cubicBezTo>
                <a:close/>
                <a:moveTo>
                  <a:pt x="198279" y="355600"/>
                </a:moveTo>
                <a:cubicBezTo>
                  <a:pt x="221075" y="355600"/>
                  <a:pt x="239554" y="374079"/>
                  <a:pt x="239554" y="396875"/>
                </a:cubicBezTo>
                <a:cubicBezTo>
                  <a:pt x="239554" y="419671"/>
                  <a:pt x="221075" y="438150"/>
                  <a:pt x="198279" y="438150"/>
                </a:cubicBezTo>
                <a:cubicBezTo>
                  <a:pt x="175483" y="438150"/>
                  <a:pt x="157004" y="419671"/>
                  <a:pt x="157004" y="396875"/>
                </a:cubicBezTo>
                <a:cubicBezTo>
                  <a:pt x="157004" y="374079"/>
                  <a:pt x="175483" y="355600"/>
                  <a:pt x="198279" y="355600"/>
                </a:cubicBezTo>
                <a:close/>
                <a:moveTo>
                  <a:pt x="41275" y="355600"/>
                </a:moveTo>
                <a:cubicBezTo>
                  <a:pt x="64071" y="355600"/>
                  <a:pt x="82550" y="374079"/>
                  <a:pt x="82550" y="396875"/>
                </a:cubicBezTo>
                <a:cubicBezTo>
                  <a:pt x="82550" y="419671"/>
                  <a:pt x="64071" y="438150"/>
                  <a:pt x="41275" y="438150"/>
                </a:cubicBezTo>
                <a:cubicBezTo>
                  <a:pt x="18479" y="438150"/>
                  <a:pt x="0" y="419671"/>
                  <a:pt x="0" y="396875"/>
                </a:cubicBezTo>
                <a:cubicBezTo>
                  <a:pt x="0" y="374079"/>
                  <a:pt x="18479" y="355600"/>
                  <a:pt x="41275" y="355600"/>
                </a:cubicBezTo>
                <a:close/>
                <a:moveTo>
                  <a:pt x="826296" y="177800"/>
                </a:moveTo>
                <a:cubicBezTo>
                  <a:pt x="849092" y="177800"/>
                  <a:pt x="867571" y="196279"/>
                  <a:pt x="867571" y="219075"/>
                </a:cubicBezTo>
                <a:cubicBezTo>
                  <a:pt x="867571" y="241871"/>
                  <a:pt x="849092" y="260350"/>
                  <a:pt x="826296" y="260350"/>
                </a:cubicBezTo>
                <a:cubicBezTo>
                  <a:pt x="803500" y="260350"/>
                  <a:pt x="785021" y="241871"/>
                  <a:pt x="785021" y="219075"/>
                </a:cubicBezTo>
                <a:cubicBezTo>
                  <a:pt x="785021" y="196279"/>
                  <a:pt x="803500" y="177800"/>
                  <a:pt x="826296" y="177800"/>
                </a:cubicBezTo>
                <a:close/>
                <a:moveTo>
                  <a:pt x="669291" y="177800"/>
                </a:moveTo>
                <a:cubicBezTo>
                  <a:pt x="692087" y="177800"/>
                  <a:pt x="710566" y="196279"/>
                  <a:pt x="710566" y="219075"/>
                </a:cubicBezTo>
                <a:cubicBezTo>
                  <a:pt x="710566" y="241871"/>
                  <a:pt x="692087" y="260350"/>
                  <a:pt x="669291" y="260350"/>
                </a:cubicBezTo>
                <a:cubicBezTo>
                  <a:pt x="646495" y="260350"/>
                  <a:pt x="628016" y="241871"/>
                  <a:pt x="628016" y="219075"/>
                </a:cubicBezTo>
                <a:cubicBezTo>
                  <a:pt x="628016" y="196279"/>
                  <a:pt x="646495" y="177800"/>
                  <a:pt x="669291" y="177800"/>
                </a:cubicBezTo>
                <a:close/>
                <a:moveTo>
                  <a:pt x="512287" y="177800"/>
                </a:moveTo>
                <a:cubicBezTo>
                  <a:pt x="535083" y="177800"/>
                  <a:pt x="553562" y="196279"/>
                  <a:pt x="553562" y="219075"/>
                </a:cubicBezTo>
                <a:cubicBezTo>
                  <a:pt x="553562" y="241871"/>
                  <a:pt x="535083" y="260350"/>
                  <a:pt x="512287" y="260350"/>
                </a:cubicBezTo>
                <a:cubicBezTo>
                  <a:pt x="489491" y="260350"/>
                  <a:pt x="471012" y="241871"/>
                  <a:pt x="471012" y="219075"/>
                </a:cubicBezTo>
                <a:cubicBezTo>
                  <a:pt x="471012" y="196279"/>
                  <a:pt x="489491" y="177800"/>
                  <a:pt x="512287" y="177800"/>
                </a:cubicBezTo>
                <a:close/>
                <a:moveTo>
                  <a:pt x="355283" y="177800"/>
                </a:moveTo>
                <a:cubicBezTo>
                  <a:pt x="378079" y="177800"/>
                  <a:pt x="396558" y="196279"/>
                  <a:pt x="396558" y="219075"/>
                </a:cubicBezTo>
                <a:cubicBezTo>
                  <a:pt x="396558" y="241871"/>
                  <a:pt x="378079" y="260350"/>
                  <a:pt x="355283" y="260350"/>
                </a:cubicBezTo>
                <a:cubicBezTo>
                  <a:pt x="332487" y="260350"/>
                  <a:pt x="314008" y="241871"/>
                  <a:pt x="314008" y="219075"/>
                </a:cubicBezTo>
                <a:cubicBezTo>
                  <a:pt x="314008" y="196279"/>
                  <a:pt x="332487" y="177800"/>
                  <a:pt x="355283" y="177800"/>
                </a:cubicBezTo>
                <a:close/>
                <a:moveTo>
                  <a:pt x="198279" y="177800"/>
                </a:moveTo>
                <a:cubicBezTo>
                  <a:pt x="221075" y="177800"/>
                  <a:pt x="239554" y="196279"/>
                  <a:pt x="239554" y="219075"/>
                </a:cubicBezTo>
                <a:cubicBezTo>
                  <a:pt x="239554" y="241871"/>
                  <a:pt x="221075" y="260350"/>
                  <a:pt x="198279" y="260350"/>
                </a:cubicBezTo>
                <a:cubicBezTo>
                  <a:pt x="175483" y="260350"/>
                  <a:pt x="157004" y="241871"/>
                  <a:pt x="157004" y="219075"/>
                </a:cubicBezTo>
                <a:cubicBezTo>
                  <a:pt x="157004" y="196279"/>
                  <a:pt x="175483" y="177800"/>
                  <a:pt x="198279" y="177800"/>
                </a:cubicBezTo>
                <a:close/>
                <a:moveTo>
                  <a:pt x="41275" y="177800"/>
                </a:moveTo>
                <a:cubicBezTo>
                  <a:pt x="64071" y="177800"/>
                  <a:pt x="82550" y="196279"/>
                  <a:pt x="82550" y="219075"/>
                </a:cubicBezTo>
                <a:cubicBezTo>
                  <a:pt x="82550" y="241871"/>
                  <a:pt x="64071" y="260350"/>
                  <a:pt x="41275" y="260350"/>
                </a:cubicBezTo>
                <a:cubicBezTo>
                  <a:pt x="18479" y="260350"/>
                  <a:pt x="0" y="241871"/>
                  <a:pt x="0" y="219075"/>
                </a:cubicBezTo>
                <a:cubicBezTo>
                  <a:pt x="0" y="196279"/>
                  <a:pt x="18479" y="177800"/>
                  <a:pt x="41275" y="177800"/>
                </a:cubicBezTo>
                <a:close/>
                <a:moveTo>
                  <a:pt x="826296" y="0"/>
                </a:moveTo>
                <a:cubicBezTo>
                  <a:pt x="849092" y="0"/>
                  <a:pt x="867571" y="18479"/>
                  <a:pt x="867571" y="41275"/>
                </a:cubicBezTo>
                <a:cubicBezTo>
                  <a:pt x="867571" y="64071"/>
                  <a:pt x="849092" y="82550"/>
                  <a:pt x="826296" y="82550"/>
                </a:cubicBezTo>
                <a:cubicBezTo>
                  <a:pt x="803500" y="82550"/>
                  <a:pt x="785021" y="64071"/>
                  <a:pt x="785021" y="41275"/>
                </a:cubicBezTo>
                <a:cubicBezTo>
                  <a:pt x="785021" y="18479"/>
                  <a:pt x="803500" y="0"/>
                  <a:pt x="826296" y="0"/>
                </a:cubicBezTo>
                <a:close/>
                <a:moveTo>
                  <a:pt x="669291" y="0"/>
                </a:moveTo>
                <a:cubicBezTo>
                  <a:pt x="692087" y="0"/>
                  <a:pt x="710566" y="18479"/>
                  <a:pt x="710566" y="41275"/>
                </a:cubicBezTo>
                <a:cubicBezTo>
                  <a:pt x="710566" y="64071"/>
                  <a:pt x="692087" y="82550"/>
                  <a:pt x="669291" y="82550"/>
                </a:cubicBezTo>
                <a:cubicBezTo>
                  <a:pt x="646495" y="82550"/>
                  <a:pt x="628016" y="64071"/>
                  <a:pt x="628016" y="41275"/>
                </a:cubicBezTo>
                <a:cubicBezTo>
                  <a:pt x="628016" y="18479"/>
                  <a:pt x="646495" y="0"/>
                  <a:pt x="669291" y="0"/>
                </a:cubicBezTo>
                <a:close/>
                <a:moveTo>
                  <a:pt x="512287" y="0"/>
                </a:moveTo>
                <a:cubicBezTo>
                  <a:pt x="535083" y="0"/>
                  <a:pt x="553562" y="18479"/>
                  <a:pt x="553562" y="41275"/>
                </a:cubicBezTo>
                <a:cubicBezTo>
                  <a:pt x="553562" y="64071"/>
                  <a:pt x="535083" y="82550"/>
                  <a:pt x="512287" y="82550"/>
                </a:cubicBezTo>
                <a:cubicBezTo>
                  <a:pt x="489491" y="82550"/>
                  <a:pt x="471012" y="64071"/>
                  <a:pt x="471012" y="41275"/>
                </a:cubicBezTo>
                <a:cubicBezTo>
                  <a:pt x="471012" y="18479"/>
                  <a:pt x="489491" y="0"/>
                  <a:pt x="512287" y="0"/>
                </a:cubicBezTo>
                <a:close/>
                <a:moveTo>
                  <a:pt x="355283" y="0"/>
                </a:moveTo>
                <a:cubicBezTo>
                  <a:pt x="378079" y="0"/>
                  <a:pt x="396558" y="18479"/>
                  <a:pt x="396558" y="41275"/>
                </a:cubicBezTo>
                <a:cubicBezTo>
                  <a:pt x="396558" y="64071"/>
                  <a:pt x="378079" y="82550"/>
                  <a:pt x="355283" y="82550"/>
                </a:cubicBezTo>
                <a:cubicBezTo>
                  <a:pt x="332487" y="82550"/>
                  <a:pt x="314008" y="64071"/>
                  <a:pt x="314008" y="41275"/>
                </a:cubicBezTo>
                <a:cubicBezTo>
                  <a:pt x="314008" y="18479"/>
                  <a:pt x="332487" y="0"/>
                  <a:pt x="355283" y="0"/>
                </a:cubicBezTo>
                <a:close/>
                <a:moveTo>
                  <a:pt x="198279" y="0"/>
                </a:moveTo>
                <a:cubicBezTo>
                  <a:pt x="221075" y="0"/>
                  <a:pt x="239554" y="18479"/>
                  <a:pt x="239554" y="41275"/>
                </a:cubicBezTo>
                <a:cubicBezTo>
                  <a:pt x="239554" y="64071"/>
                  <a:pt x="221075" y="82550"/>
                  <a:pt x="198279" y="82550"/>
                </a:cubicBezTo>
                <a:cubicBezTo>
                  <a:pt x="175483" y="82550"/>
                  <a:pt x="157004" y="64071"/>
                  <a:pt x="157004" y="41275"/>
                </a:cubicBezTo>
                <a:cubicBezTo>
                  <a:pt x="157004" y="18479"/>
                  <a:pt x="175483" y="0"/>
                  <a:pt x="198279" y="0"/>
                </a:cubicBezTo>
                <a:close/>
                <a:moveTo>
                  <a:pt x="41275" y="0"/>
                </a:moveTo>
                <a:cubicBezTo>
                  <a:pt x="64071" y="0"/>
                  <a:pt x="82550" y="18479"/>
                  <a:pt x="82550" y="41275"/>
                </a:cubicBezTo>
                <a:cubicBezTo>
                  <a:pt x="82550" y="64071"/>
                  <a:pt x="64071" y="82550"/>
                  <a:pt x="41275" y="82550"/>
                </a:cubicBezTo>
                <a:cubicBezTo>
                  <a:pt x="18479" y="82550"/>
                  <a:pt x="0" y="64071"/>
                  <a:pt x="0" y="41275"/>
                </a:cubicBezTo>
                <a:cubicBezTo>
                  <a:pt x="0" y="18479"/>
                  <a:pt x="18479" y="0"/>
                  <a:pt x="41275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0266578" y="176215"/>
            <a:ext cx="4554789" cy="395100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0" y="654183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899657" y="639212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547166" y="0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22920" y="3009661"/>
            <a:ext cx="831146" cy="929820"/>
          </a:xfrm>
          <a:prstGeom prst="upArrow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11413211" y="782413"/>
            <a:ext cx="423348" cy="1064413"/>
          </a:xfrm>
          <a:prstGeom prst="upArrow">
            <a:avLst>
              <a:gd name="adj1" fmla="val 50000"/>
              <a:gd name="adj2" fmla="val 58250"/>
            </a:avLst>
          </a:prstGeom>
          <a:gradFill>
            <a:gsLst>
              <a:gs pos="17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2261235" y="2785745"/>
            <a:ext cx="7669530" cy="169735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预测模型：心力衰竭患者的生存率</a:t>
            </a:r>
            <a:endParaRPr kumimoji="1" lang="en-US" altLang="zh-CN" sz="3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878655" y="1929882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9808387" y="184752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 flipH="1">
            <a:off x="9881971" y="2010756"/>
            <a:ext cx="1399569" cy="601496"/>
          </a:xfrm>
          <a:custGeom>
            <a:avLst/>
            <a:gdLst>
              <a:gd name="connsiteX0" fmla="*/ 1577760 w 2284636"/>
              <a:gd name="connsiteY0" fmla="*/ 981874 h 981873"/>
              <a:gd name="connsiteX1" fmla="*/ 1572696 w 2284636"/>
              <a:gd name="connsiteY1" fmla="*/ 976809 h 981873"/>
              <a:gd name="connsiteX2" fmla="*/ 1388697 w 2284636"/>
              <a:gd name="connsiteY2" fmla="*/ 208741 h 981873"/>
              <a:gd name="connsiteX3" fmla="*/ 921103 w 2284636"/>
              <a:gd name="connsiteY3" fmla="*/ 564922 h 981873"/>
              <a:gd name="connsiteX4" fmla="*/ 916039 w 2284636"/>
              <a:gd name="connsiteY4" fmla="*/ 566610 h 981873"/>
              <a:gd name="connsiteX5" fmla="*/ 912663 w 2284636"/>
              <a:gd name="connsiteY5" fmla="*/ 563234 h 981873"/>
              <a:gd name="connsiteX6" fmla="*/ 607124 w 2284636"/>
              <a:gd name="connsiteY6" fmla="*/ 93952 h 981873"/>
              <a:gd name="connsiteX7" fmla="*/ 232373 w 2284636"/>
              <a:gd name="connsiteY7" fmla="*/ 333657 h 981873"/>
              <a:gd name="connsiteX8" fmla="*/ 223933 w 2284636"/>
              <a:gd name="connsiteY8" fmla="*/ 331969 h 981873"/>
              <a:gd name="connsiteX9" fmla="*/ 1109 w 2284636"/>
              <a:gd name="connsiteY9" fmla="*/ 9549 h 981873"/>
              <a:gd name="connsiteX10" fmla="*/ 2797 w 2284636"/>
              <a:gd name="connsiteY10" fmla="*/ 1109 h 981873"/>
              <a:gd name="connsiteX11" fmla="*/ 11237 w 2284636"/>
              <a:gd name="connsiteY11" fmla="*/ 2797 h 981873"/>
              <a:gd name="connsiteX12" fmla="*/ 230686 w 2284636"/>
              <a:gd name="connsiteY12" fmla="*/ 320153 h 981873"/>
              <a:gd name="connsiteX13" fmla="*/ 603747 w 2284636"/>
              <a:gd name="connsiteY13" fmla="*/ 80448 h 981873"/>
              <a:gd name="connsiteX14" fmla="*/ 612188 w 2284636"/>
              <a:gd name="connsiteY14" fmla="*/ 82136 h 981873"/>
              <a:gd name="connsiteX15" fmla="*/ 917727 w 2284636"/>
              <a:gd name="connsiteY15" fmla="*/ 551418 h 981873"/>
              <a:gd name="connsiteX16" fmla="*/ 1387009 w 2284636"/>
              <a:gd name="connsiteY16" fmla="*/ 193548 h 981873"/>
              <a:gd name="connsiteX17" fmla="*/ 1392073 w 2284636"/>
              <a:gd name="connsiteY17" fmla="*/ 191860 h 981873"/>
              <a:gd name="connsiteX18" fmla="*/ 1395449 w 2284636"/>
              <a:gd name="connsiteY18" fmla="*/ 196924 h 981873"/>
              <a:gd name="connsiteX19" fmla="*/ 1576072 w 2284636"/>
              <a:gd name="connsiteY19" fmla="*/ 956553 h 981873"/>
              <a:gd name="connsiteX20" fmla="*/ 1795521 w 2284636"/>
              <a:gd name="connsiteY20" fmla="*/ 399492 h 981873"/>
              <a:gd name="connsiteX21" fmla="*/ 1800585 w 2284636"/>
              <a:gd name="connsiteY21" fmla="*/ 396116 h 981873"/>
              <a:gd name="connsiteX22" fmla="*/ 1805649 w 2284636"/>
              <a:gd name="connsiteY22" fmla="*/ 397804 h 981873"/>
              <a:gd name="connsiteX23" fmla="*/ 2283370 w 2284636"/>
              <a:gd name="connsiteY23" fmla="*/ 860333 h 981873"/>
              <a:gd name="connsiteX24" fmla="*/ 2283370 w 2284636"/>
              <a:gd name="connsiteY24" fmla="*/ 868773 h 981873"/>
              <a:gd name="connsiteX25" fmla="*/ 2274930 w 2284636"/>
              <a:gd name="connsiteY25" fmla="*/ 868773 h 981873"/>
              <a:gd name="connsiteX26" fmla="*/ 1803961 w 2284636"/>
              <a:gd name="connsiteY26" fmla="*/ 411308 h 981873"/>
              <a:gd name="connsiteX27" fmla="*/ 1581136 w 2284636"/>
              <a:gd name="connsiteY27" fmla="*/ 978497 h 981873"/>
              <a:gd name="connsiteX28" fmla="*/ 1577760 w 2284636"/>
              <a:gd name="connsiteY28" fmla="*/ 981874 h 981873"/>
            </a:gdLst>
            <a:ahLst/>
            <a:cxnLst/>
            <a:rect l="l" t="t" r="r" b="b"/>
            <a:pathLst>
              <a:path w="2284636" h="981873">
                <a:moveTo>
                  <a:pt x="1577760" y="981874"/>
                </a:moveTo>
                <a:cubicBezTo>
                  <a:pt x="1574384" y="981874"/>
                  <a:pt x="1572696" y="980186"/>
                  <a:pt x="1572696" y="976809"/>
                </a:cubicBezTo>
                <a:lnTo>
                  <a:pt x="1388697" y="208741"/>
                </a:lnTo>
                <a:lnTo>
                  <a:pt x="921103" y="564922"/>
                </a:lnTo>
                <a:cubicBezTo>
                  <a:pt x="919415" y="566610"/>
                  <a:pt x="917727" y="566610"/>
                  <a:pt x="916039" y="566610"/>
                </a:cubicBezTo>
                <a:cubicBezTo>
                  <a:pt x="914351" y="566610"/>
                  <a:pt x="912663" y="564922"/>
                  <a:pt x="912663" y="563234"/>
                </a:cubicBezTo>
                <a:lnTo>
                  <a:pt x="607124" y="93952"/>
                </a:lnTo>
                <a:lnTo>
                  <a:pt x="232373" y="333657"/>
                </a:lnTo>
                <a:cubicBezTo>
                  <a:pt x="228997" y="335345"/>
                  <a:pt x="225621" y="335345"/>
                  <a:pt x="223933" y="331969"/>
                </a:cubicBezTo>
                <a:lnTo>
                  <a:pt x="1109" y="9549"/>
                </a:lnTo>
                <a:cubicBezTo>
                  <a:pt x="-579" y="6173"/>
                  <a:pt x="-579" y="2797"/>
                  <a:pt x="2797" y="1109"/>
                </a:cubicBezTo>
                <a:cubicBezTo>
                  <a:pt x="6173" y="-579"/>
                  <a:pt x="9549" y="-579"/>
                  <a:pt x="11237" y="2797"/>
                </a:cubicBezTo>
                <a:lnTo>
                  <a:pt x="230686" y="320153"/>
                </a:lnTo>
                <a:lnTo>
                  <a:pt x="603747" y="80448"/>
                </a:lnTo>
                <a:cubicBezTo>
                  <a:pt x="607124" y="78760"/>
                  <a:pt x="610500" y="78760"/>
                  <a:pt x="612188" y="82136"/>
                </a:cubicBezTo>
                <a:lnTo>
                  <a:pt x="917727" y="551418"/>
                </a:lnTo>
                <a:lnTo>
                  <a:pt x="1387009" y="193548"/>
                </a:lnTo>
                <a:cubicBezTo>
                  <a:pt x="1388697" y="191860"/>
                  <a:pt x="1390385" y="191860"/>
                  <a:pt x="1392073" y="191860"/>
                </a:cubicBezTo>
                <a:cubicBezTo>
                  <a:pt x="1393761" y="191860"/>
                  <a:pt x="1395449" y="193548"/>
                  <a:pt x="1395449" y="196924"/>
                </a:cubicBezTo>
                <a:lnTo>
                  <a:pt x="1576072" y="956553"/>
                </a:lnTo>
                <a:lnTo>
                  <a:pt x="1795521" y="399492"/>
                </a:lnTo>
                <a:cubicBezTo>
                  <a:pt x="1795521" y="397804"/>
                  <a:pt x="1797208" y="396116"/>
                  <a:pt x="1800585" y="396116"/>
                </a:cubicBezTo>
                <a:cubicBezTo>
                  <a:pt x="1802272" y="396116"/>
                  <a:pt x="1803961" y="396116"/>
                  <a:pt x="1805649" y="397804"/>
                </a:cubicBezTo>
                <a:lnTo>
                  <a:pt x="2283370" y="860333"/>
                </a:lnTo>
                <a:cubicBezTo>
                  <a:pt x="2285059" y="862021"/>
                  <a:pt x="2285059" y="867085"/>
                  <a:pt x="2283370" y="868773"/>
                </a:cubicBezTo>
                <a:cubicBezTo>
                  <a:pt x="2281683" y="870462"/>
                  <a:pt x="2276619" y="870462"/>
                  <a:pt x="2274930" y="868773"/>
                </a:cubicBezTo>
                <a:lnTo>
                  <a:pt x="1803961" y="411308"/>
                </a:lnTo>
                <a:lnTo>
                  <a:pt x="1581136" y="978497"/>
                </a:lnTo>
                <a:cubicBezTo>
                  <a:pt x="1582824" y="980186"/>
                  <a:pt x="1579448" y="981874"/>
                  <a:pt x="1577760" y="981874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flat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flipH="1">
            <a:off x="9994785" y="2093129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noFill/>
          <a:ln w="12700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 flipH="1">
            <a:off x="11107131" y="2177927"/>
            <a:ext cx="68251" cy="68251"/>
          </a:xfrm>
          <a:custGeom>
            <a:avLst/>
            <a:gdLst>
              <a:gd name="connsiteX0" fmla="*/ 111412 w 111412"/>
              <a:gd name="connsiteY0" fmla="*/ 55706 h 111412"/>
              <a:gd name="connsiteX1" fmla="*/ 55706 w 111412"/>
              <a:gd name="connsiteY1" fmla="*/ 111412 h 111412"/>
              <a:gd name="connsiteX2" fmla="*/ 0 w 111412"/>
              <a:gd name="connsiteY2" fmla="*/ 55706 h 111412"/>
              <a:gd name="connsiteX3" fmla="*/ 55706 w 111412"/>
              <a:gd name="connsiteY3" fmla="*/ 0 h 111412"/>
              <a:gd name="connsiteX4" fmla="*/ 111412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3633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 flipH="1">
            <a:off x="10875491" y="2029014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 flipH="1">
            <a:off x="10394630" y="2098300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3633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flipH="1">
            <a:off x="10142307" y="2222393"/>
            <a:ext cx="68251" cy="68251"/>
          </a:xfrm>
          <a:custGeom>
            <a:avLst/>
            <a:gdLst>
              <a:gd name="connsiteX0" fmla="*/ 111413 w 111412"/>
              <a:gd name="connsiteY0" fmla="*/ 55706 h 111412"/>
              <a:gd name="connsiteX1" fmla="*/ 55707 w 111412"/>
              <a:gd name="connsiteY1" fmla="*/ 111412 h 111412"/>
              <a:gd name="connsiteX2" fmla="*/ 0 w 111412"/>
              <a:gd name="connsiteY2" fmla="*/ 55706 h 111412"/>
              <a:gd name="connsiteX3" fmla="*/ 55707 w 111412"/>
              <a:gd name="connsiteY3" fmla="*/ 0 h 111412"/>
              <a:gd name="connsiteX4" fmla="*/ 111413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3" y="55706"/>
                </a:moveTo>
                <a:cubicBezTo>
                  <a:pt x="111413" y="86091"/>
                  <a:pt x="86092" y="111412"/>
                  <a:pt x="55707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7" y="0"/>
                </a:cubicBezTo>
                <a:cubicBezTo>
                  <a:pt x="87780" y="0"/>
                  <a:pt x="111413" y="25321"/>
                  <a:pt x="111413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 flipH="1">
            <a:off x="9849655" y="2500116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 flipH="1">
            <a:off x="10685215" y="2319600"/>
            <a:ext cx="68251" cy="68251"/>
          </a:xfrm>
          <a:custGeom>
            <a:avLst/>
            <a:gdLst>
              <a:gd name="connsiteX0" fmla="*/ 111412 w 111412"/>
              <a:gd name="connsiteY0" fmla="*/ 55706 h 111412"/>
              <a:gd name="connsiteX1" fmla="*/ 55706 w 111412"/>
              <a:gd name="connsiteY1" fmla="*/ 111412 h 111412"/>
              <a:gd name="connsiteX2" fmla="*/ 0 w 111412"/>
              <a:gd name="connsiteY2" fmla="*/ 55706 h 111412"/>
              <a:gd name="connsiteX3" fmla="*/ 55706 w 111412"/>
              <a:gd name="connsiteY3" fmla="*/ 0 h 111412"/>
              <a:gd name="connsiteX4" fmla="*/ 111412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 flipH="1">
            <a:off x="10280878" y="2574975"/>
            <a:ext cx="68250" cy="68301"/>
          </a:xfrm>
          <a:custGeom>
            <a:avLst/>
            <a:gdLst>
              <a:gd name="connsiteX0" fmla="*/ 111412 w 111411"/>
              <a:gd name="connsiteY0" fmla="*/ 55786 h 111491"/>
              <a:gd name="connsiteX1" fmla="*/ 55706 w 111411"/>
              <a:gd name="connsiteY1" fmla="*/ 111492 h 111491"/>
              <a:gd name="connsiteX2" fmla="*/ 0 w 111411"/>
              <a:gd name="connsiteY2" fmla="*/ 55786 h 111491"/>
              <a:gd name="connsiteX3" fmla="*/ 55706 w 111411"/>
              <a:gd name="connsiteY3" fmla="*/ 80 h 111491"/>
              <a:gd name="connsiteX4" fmla="*/ 111412 w 111411"/>
              <a:gd name="connsiteY4" fmla="*/ 55786 h 111491"/>
            </a:gdLst>
            <a:ahLst/>
            <a:cxnLst/>
            <a:rect l="l" t="t" r="r" b="b"/>
            <a:pathLst>
              <a:path w="111411" h="111491">
                <a:moveTo>
                  <a:pt x="111412" y="55786"/>
                </a:moveTo>
                <a:cubicBezTo>
                  <a:pt x="111412" y="86171"/>
                  <a:pt x="86091" y="111492"/>
                  <a:pt x="55706" y="111492"/>
                </a:cubicBezTo>
                <a:cubicBezTo>
                  <a:pt x="25321" y="111492"/>
                  <a:pt x="0" y="86171"/>
                  <a:pt x="0" y="55786"/>
                </a:cubicBezTo>
                <a:cubicBezTo>
                  <a:pt x="0" y="25401"/>
                  <a:pt x="25321" y="80"/>
                  <a:pt x="55706" y="80"/>
                </a:cubicBezTo>
                <a:cubicBezTo>
                  <a:pt x="86091" y="-1608"/>
                  <a:pt x="111412" y="23713"/>
                  <a:pt x="111412" y="5578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1190017" y="4206105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1120853" y="4120277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3" name="标题 1"/>
          <p:cNvSpPr txBox="1"/>
          <p:nvPr/>
        </p:nvSpPr>
        <p:spPr>
          <a:xfrm>
            <a:off x="1120853" y="4120277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 rot="5400000">
            <a:off x="1592649" y="4336704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5" name="标题 1"/>
          <p:cNvSpPr txBox="1"/>
          <p:nvPr/>
        </p:nvSpPr>
        <p:spPr>
          <a:xfrm rot="5400000">
            <a:off x="1327762" y="4625221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6" name="标题 1"/>
          <p:cNvSpPr txBox="1"/>
          <p:nvPr/>
        </p:nvSpPr>
        <p:spPr>
          <a:xfrm>
            <a:off x="3924300" y="1677378"/>
            <a:ext cx="3427058" cy="123132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Part.</a:t>
            </a:r>
            <a:endParaRPr kumimoji="1" lang="en-US" altLang="zh-CN" sz="8800">
              <a:ln w="12700">
                <a:solidFill>
                  <a:srgbClr val="000000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37" name="标题 1"/>
          <p:cNvSpPr txBox="1"/>
          <p:nvPr/>
        </p:nvSpPr>
        <p:spPr>
          <a:xfrm>
            <a:off x="6256818" y="674943"/>
            <a:ext cx="2010882" cy="22337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03</a:t>
            </a:r>
            <a:endParaRPr kumimoji="1" lang="en-US" altLang="zh-CN" sz="8800">
              <a:ln w="12700">
                <a:solidFill>
                  <a:srgbClr val="000000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8" name="标题 1"/>
          <p:cNvSpPr txBox="1"/>
          <p:nvPr/>
        </p:nvSpPr>
        <p:spPr>
          <a:xfrm>
            <a:off x="7740999" y="4627205"/>
            <a:ext cx="1314101" cy="345060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lumMod val="20000"/>
                    <a:lumOff val="80000"/>
                    <a:alpha val="0"/>
                  </a:schemeClr>
                </a:gs>
                <a:gs pos="48688">
                  <a:schemeClr val="accent1">
                    <a:lumMod val="60000"/>
                    <a:lumOff val="40000"/>
                  </a:schemeClr>
                </a:gs>
                <a:gs pos="75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9" name="标题 1"/>
          <p:cNvSpPr txBox="1"/>
          <p:nvPr/>
        </p:nvSpPr>
        <p:spPr>
          <a:xfrm flipH="1">
            <a:off x="3136900" y="4627205"/>
            <a:ext cx="1314101" cy="345060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lumMod val="20000"/>
                    <a:lumOff val="80000"/>
                    <a:alpha val="0"/>
                  </a:schemeClr>
                </a:gs>
                <a:gs pos="48688">
                  <a:schemeClr val="accent1">
                    <a:lumMod val="60000"/>
                    <a:lumOff val="40000"/>
                  </a:schemeClr>
                </a:gs>
                <a:gs pos="75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0" name="标题 1"/>
          <p:cNvSpPr txBox="1"/>
          <p:nvPr/>
        </p:nvSpPr>
        <p:spPr>
          <a:xfrm flipV="1">
            <a:off x="4086628" y="4629170"/>
            <a:ext cx="4018742" cy="341130"/>
          </a:xfrm>
          <a:prstGeom prst="trapezoid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1" name="标题 1"/>
          <p:cNvSpPr txBox="1"/>
          <p:nvPr/>
        </p:nvSpPr>
        <p:spPr>
          <a:xfrm>
            <a:off x="4370163" y="4576234"/>
            <a:ext cx="3451673" cy="3022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636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  <a:sym typeface="+mn-ea"/>
              </a:rPr>
              <a:t>MACHINE LEARNING</a:t>
            </a:r>
            <a:endParaRPr kumimoji="1" lang="en-US" altLang="zh-CN" sz="2000">
              <a:ln w="12700">
                <a:noFill/>
              </a:ln>
              <a:solidFill>
                <a:srgbClr val="636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42" name="标题 1"/>
          <p:cNvSpPr txBox="1"/>
          <p:nvPr/>
        </p:nvSpPr>
        <p:spPr>
          <a:xfrm>
            <a:off x="8540815" y="5168734"/>
            <a:ext cx="2368550" cy="236855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0" y="2334076"/>
            <a:ext cx="5036024" cy="4523924"/>
          </a:xfrm>
          <a:custGeom>
            <a:avLst/>
            <a:gdLst>
              <a:gd name="connsiteX0" fmla="*/ 1975520 w 5036024"/>
              <a:gd name="connsiteY0" fmla="*/ 0 h 4523924"/>
              <a:gd name="connsiteX1" fmla="*/ 5036024 w 5036024"/>
              <a:gd name="connsiteY1" fmla="*/ 3060504 h 4523924"/>
              <a:gd name="connsiteX2" fmla="*/ 4666638 w 5036024"/>
              <a:gd name="connsiteY2" fmla="*/ 4519322 h 4523924"/>
              <a:gd name="connsiteX3" fmla="*/ 4663843 w 5036024"/>
              <a:gd name="connsiteY3" fmla="*/ 4523924 h 4523924"/>
              <a:gd name="connsiteX4" fmla="*/ 0 w 5036024"/>
              <a:gd name="connsiteY4" fmla="*/ 4523924 h 4523924"/>
              <a:gd name="connsiteX5" fmla="*/ 0 w 5036024"/>
              <a:gd name="connsiteY5" fmla="*/ 725005 h 4523924"/>
              <a:gd name="connsiteX6" fmla="*/ 28755 w 5036024"/>
              <a:gd name="connsiteY6" fmla="*/ 698870 h 4523924"/>
              <a:gd name="connsiteX7" fmla="*/ 1975520 w 5036024"/>
              <a:gd name="connsiteY7" fmla="*/ 0 h 4523924"/>
            </a:gdLst>
            <a:ahLst/>
            <a:cxnLst/>
            <a:rect l="l" t="t" r="r" b="b"/>
            <a:pathLst>
              <a:path w="5036024" h="4523924">
                <a:moveTo>
                  <a:pt x="1975520" y="0"/>
                </a:moveTo>
                <a:cubicBezTo>
                  <a:pt x="3665790" y="0"/>
                  <a:pt x="5036024" y="1370234"/>
                  <a:pt x="5036024" y="3060504"/>
                </a:cubicBezTo>
                <a:cubicBezTo>
                  <a:pt x="5036024" y="3588714"/>
                  <a:pt x="4902212" y="4085670"/>
                  <a:pt x="4666638" y="4519322"/>
                </a:cubicBezTo>
                <a:lnTo>
                  <a:pt x="4663843" y="4523924"/>
                </a:lnTo>
                <a:lnTo>
                  <a:pt x="0" y="4523924"/>
                </a:lnTo>
                <a:lnTo>
                  <a:pt x="0" y="725005"/>
                </a:lnTo>
                <a:lnTo>
                  <a:pt x="28755" y="698870"/>
                </a:lnTo>
                <a:cubicBezTo>
                  <a:pt x="557791" y="262272"/>
                  <a:pt x="1236027" y="0"/>
                  <a:pt x="1975520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3251093" y="1620971"/>
            <a:ext cx="5677114" cy="3588703"/>
          </a:xfrm>
          <a:prstGeom prst="roundRect">
            <a:avLst>
              <a:gd name="adj" fmla="val 474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3700613" y="2492670"/>
            <a:ext cx="4790774" cy="20183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任务目标</a:t>
            </a: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
构建高精度的心力衰竭患者生存预测系统，为临床决策提供支持。</a:t>
            </a:r>
            <a:endParaRPr kumimoji="1" lang="en-US" altLang="zh-CN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3598314" y="1993720"/>
            <a:ext cx="1819105" cy="334340"/>
          </a:xfrm>
          <a:custGeom>
            <a:avLst/>
            <a:gdLst>
              <a:gd name="connsiteX0" fmla="*/ 131251 w 3321673"/>
              <a:gd name="connsiteY0" fmla="*/ 0 h 525006"/>
              <a:gd name="connsiteX1" fmla="*/ 3321673 w 3321673"/>
              <a:gd name="connsiteY1" fmla="*/ 0 h 525006"/>
              <a:gd name="connsiteX2" fmla="*/ 3190422 w 3321673"/>
              <a:gd name="connsiteY2" fmla="*/ 525006 h 525006"/>
              <a:gd name="connsiteX3" fmla="*/ 0 w 3321673"/>
              <a:gd name="connsiteY3" fmla="*/ 525006 h 525006"/>
            </a:gdLst>
            <a:ahLst/>
            <a:cxnLst/>
            <a:rect l="l" t="t" r="r" b="b"/>
            <a:pathLst>
              <a:path w="3321673" h="525006">
                <a:moveTo>
                  <a:pt x="131251" y="0"/>
                </a:moveTo>
                <a:lnTo>
                  <a:pt x="3321673" y="0"/>
                </a:lnTo>
                <a:lnTo>
                  <a:pt x="3190422" y="525006"/>
                </a:lnTo>
                <a:lnTo>
                  <a:pt x="0" y="5250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0000"/>
                </a:schemeClr>
              </a:gs>
              <a:gs pos="100000">
                <a:srgbClr val="FFFFFF">
                  <a:alpha val="30000"/>
                </a:srgb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3722305" y="4923695"/>
            <a:ext cx="504145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275428" y="1490047"/>
            <a:ext cx="576603" cy="576603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8572264" y="4637715"/>
            <a:ext cx="904062" cy="904062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758109" y="1848126"/>
            <a:ext cx="468341" cy="453231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设计背景与目标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4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220088" y="4193854"/>
            <a:ext cx="9751825" cy="20799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算法选择
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在</a:t>
            </a: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AI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工具分析建议下</a:t>
            </a:r>
            <a:endParaRPr kumimoji="1" lang="zh-CN" altLang="en-US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选择</a:t>
            </a:r>
            <a:endParaRPr kumimoji="1" lang="en-US" altLang="zh-CN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L2正则化线性分类器</a:t>
            </a:r>
            <a:endParaRPr kumimoji="1" lang="en-US" altLang="zh-CN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类别加权随机森林模型</a:t>
            </a:r>
            <a:endParaRPr kumimoji="1" lang="en-US" altLang="zh-CN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212721" y="1992639"/>
            <a:ext cx="1766559" cy="1766559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98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5022946" y="1802865"/>
            <a:ext cx="2146108" cy="2146108"/>
          </a:xfrm>
          <a:prstGeom prst="flowChartConnector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总体方案设计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0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  <p:sp>
        <p:nvSpPr>
          <p:cNvPr id="12" name="标题 1"/>
          <p:cNvSpPr txBox="1"/>
          <p:nvPr/>
        </p:nvSpPr>
        <p:spPr>
          <a:xfrm flipH="1" flipV="1">
            <a:off x="5605145" y="2420620"/>
            <a:ext cx="982345" cy="951865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727955" y="2012786"/>
            <a:ext cx="5163149" cy="3307742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 flipV="1">
            <a:off x="727955" y="1798100"/>
            <a:ext cx="1665370" cy="870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920824" y="2902455"/>
            <a:ext cx="4777409" cy="2120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数据预处理
对数据进行标准化处理，消除特征量纲差异。</a:t>
            </a:r>
            <a:endParaRPr kumimoji="1" lang="en-US" altLang="zh-CN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920825" y="2243375"/>
            <a:ext cx="4777409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" panose="020B0400000000000000" charset="-122"/>
              </a:rPr>
              <a:t>01</a:t>
            </a:r>
            <a:endParaRPr kumimoji="1" lang="en-US" altLang="zh-CN" sz="18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" panose="020B0400000000000000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6237941" y="2012786"/>
            <a:ext cx="5163149" cy="3307742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 flipV="1">
            <a:off x="6237941" y="1798100"/>
            <a:ext cx="1665370" cy="870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6430810" y="2902455"/>
            <a:ext cx="4777409" cy="2120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模型训练与评估
采用分层交叉验证策略，加权随机森林模型表现优异，AUC值达到0.95。</a:t>
            </a:r>
            <a:endParaRPr kumimoji="1" lang="en-US" altLang="zh-CN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6430811" y="2243375"/>
            <a:ext cx="4777409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" panose="020B0400000000000000" charset="-122"/>
              </a:rPr>
              <a:t>02</a:t>
            </a:r>
            <a:endParaRPr kumimoji="1" lang="en-US" altLang="zh-CN" sz="18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" panose="020B0400000000000000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 flipV="1">
            <a:off x="5819330" y="4840800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 flipV="1">
            <a:off x="5633643" y="5029453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 flipV="1">
            <a:off x="11334884" y="4840800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 flipV="1">
            <a:off x="11149197" y="5029453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功能模块实现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8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2033336" y="2159932"/>
            <a:ext cx="10158664" cy="3347952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0" y="2030758"/>
            <a:ext cx="4138863" cy="3609474"/>
          </a:xfrm>
          <a:prstGeom prst="rightArrow">
            <a:avLst>
              <a:gd name="adj1" fmla="val 93145"/>
              <a:gd name="adj2" fmla="val 21397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4721994" y="2528482"/>
            <a:ext cx="5895964" cy="26108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AI</a:t>
            </a:r>
            <a:r>
              <a:rPr kumimoji="1" lang="zh-CN" altLang="en-US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分析得到</a:t>
            </a: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样本量不足问题
</a:t>
            </a:r>
            <a:r>
              <a:rPr kumimoji="1" lang="zh-CN" altLang="en-US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推荐</a:t>
            </a: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采用交叉验证增强评估可靠性，改为L2正则化约束线性回归模型。</a:t>
            </a:r>
            <a:endParaRPr kumimoji="1" lang="en-US" altLang="zh-CN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2224585" y="3373812"/>
            <a:ext cx="923367" cy="923367"/>
          </a:xfrm>
          <a:prstGeom prst="round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 rot="10800000" flipH="1" flipV="1">
            <a:off x="2462733" y="3619171"/>
            <a:ext cx="447072" cy="432648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问题与解决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1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blipFill>
            <a:blip r:embed="rId1"/>
            <a:srcRect/>
            <a:stretch>
              <a:fillRect l="-184" r="-184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-381000" y="-647700"/>
            <a:ext cx="2914650" cy="2914650"/>
          </a:xfrm>
          <a:prstGeom prst="donut">
            <a:avLst>
              <a:gd name="adj" fmla="val 33445"/>
            </a:avLst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2064301" y="782413"/>
            <a:ext cx="895350" cy="895350"/>
          </a:xfrm>
          <a:prstGeom prst="donut">
            <a:avLst>
              <a:gd name="adj" fmla="val 126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0058400" y="4248150"/>
            <a:ext cx="3702050" cy="3702050"/>
          </a:xfrm>
          <a:prstGeom prst="donut">
            <a:avLst>
              <a:gd name="adj" fmla="val 26581"/>
            </a:avLst>
          </a:prstGeom>
          <a:solidFill>
            <a:schemeClr val="accent1">
              <a:lumMod val="60000"/>
              <a:lumOff val="40000"/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3094341" y="5402008"/>
            <a:ext cx="628650" cy="628650"/>
          </a:xfrm>
          <a:prstGeom prst="ellipse">
            <a:avLst/>
          </a:pr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5249" y="5416550"/>
            <a:ext cx="660400" cy="66040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453229" y="5410200"/>
            <a:ext cx="867571" cy="615950"/>
          </a:xfrm>
          <a:custGeom>
            <a:avLst/>
            <a:gdLst>
              <a:gd name="connsiteX0" fmla="*/ 826296 w 867571"/>
              <a:gd name="connsiteY0" fmla="*/ 533400 h 615950"/>
              <a:gd name="connsiteX1" fmla="*/ 867571 w 867571"/>
              <a:gd name="connsiteY1" fmla="*/ 574675 h 615950"/>
              <a:gd name="connsiteX2" fmla="*/ 826296 w 867571"/>
              <a:gd name="connsiteY2" fmla="*/ 615950 h 615950"/>
              <a:gd name="connsiteX3" fmla="*/ 785021 w 867571"/>
              <a:gd name="connsiteY3" fmla="*/ 574675 h 615950"/>
              <a:gd name="connsiteX4" fmla="*/ 826296 w 867571"/>
              <a:gd name="connsiteY4" fmla="*/ 533400 h 615950"/>
              <a:gd name="connsiteX5" fmla="*/ 669291 w 867571"/>
              <a:gd name="connsiteY5" fmla="*/ 533400 h 615950"/>
              <a:gd name="connsiteX6" fmla="*/ 710566 w 867571"/>
              <a:gd name="connsiteY6" fmla="*/ 574675 h 615950"/>
              <a:gd name="connsiteX7" fmla="*/ 669291 w 867571"/>
              <a:gd name="connsiteY7" fmla="*/ 615950 h 615950"/>
              <a:gd name="connsiteX8" fmla="*/ 628016 w 867571"/>
              <a:gd name="connsiteY8" fmla="*/ 574675 h 615950"/>
              <a:gd name="connsiteX9" fmla="*/ 669291 w 867571"/>
              <a:gd name="connsiteY9" fmla="*/ 533400 h 615950"/>
              <a:gd name="connsiteX10" fmla="*/ 512287 w 867571"/>
              <a:gd name="connsiteY10" fmla="*/ 533400 h 615950"/>
              <a:gd name="connsiteX11" fmla="*/ 553562 w 867571"/>
              <a:gd name="connsiteY11" fmla="*/ 574675 h 615950"/>
              <a:gd name="connsiteX12" fmla="*/ 512287 w 867571"/>
              <a:gd name="connsiteY12" fmla="*/ 615950 h 615950"/>
              <a:gd name="connsiteX13" fmla="*/ 471012 w 867571"/>
              <a:gd name="connsiteY13" fmla="*/ 574675 h 615950"/>
              <a:gd name="connsiteX14" fmla="*/ 512287 w 867571"/>
              <a:gd name="connsiteY14" fmla="*/ 533400 h 615950"/>
              <a:gd name="connsiteX15" fmla="*/ 355283 w 867571"/>
              <a:gd name="connsiteY15" fmla="*/ 533400 h 615950"/>
              <a:gd name="connsiteX16" fmla="*/ 396558 w 867571"/>
              <a:gd name="connsiteY16" fmla="*/ 574675 h 615950"/>
              <a:gd name="connsiteX17" fmla="*/ 355283 w 867571"/>
              <a:gd name="connsiteY17" fmla="*/ 615950 h 615950"/>
              <a:gd name="connsiteX18" fmla="*/ 314008 w 867571"/>
              <a:gd name="connsiteY18" fmla="*/ 574675 h 615950"/>
              <a:gd name="connsiteX19" fmla="*/ 355283 w 867571"/>
              <a:gd name="connsiteY19" fmla="*/ 533400 h 615950"/>
              <a:gd name="connsiteX20" fmla="*/ 198279 w 867571"/>
              <a:gd name="connsiteY20" fmla="*/ 533400 h 615950"/>
              <a:gd name="connsiteX21" fmla="*/ 239554 w 867571"/>
              <a:gd name="connsiteY21" fmla="*/ 574675 h 615950"/>
              <a:gd name="connsiteX22" fmla="*/ 198279 w 867571"/>
              <a:gd name="connsiteY22" fmla="*/ 615950 h 615950"/>
              <a:gd name="connsiteX23" fmla="*/ 157004 w 867571"/>
              <a:gd name="connsiteY23" fmla="*/ 574675 h 615950"/>
              <a:gd name="connsiteX24" fmla="*/ 198279 w 867571"/>
              <a:gd name="connsiteY24" fmla="*/ 533400 h 615950"/>
              <a:gd name="connsiteX25" fmla="*/ 41275 w 867571"/>
              <a:gd name="connsiteY25" fmla="*/ 533400 h 615950"/>
              <a:gd name="connsiteX26" fmla="*/ 82550 w 867571"/>
              <a:gd name="connsiteY26" fmla="*/ 574675 h 615950"/>
              <a:gd name="connsiteX27" fmla="*/ 41275 w 867571"/>
              <a:gd name="connsiteY27" fmla="*/ 615950 h 615950"/>
              <a:gd name="connsiteX28" fmla="*/ 0 w 867571"/>
              <a:gd name="connsiteY28" fmla="*/ 574675 h 615950"/>
              <a:gd name="connsiteX29" fmla="*/ 41275 w 867571"/>
              <a:gd name="connsiteY29" fmla="*/ 533400 h 615950"/>
              <a:gd name="connsiteX30" fmla="*/ 826296 w 867571"/>
              <a:gd name="connsiteY30" fmla="*/ 355600 h 615950"/>
              <a:gd name="connsiteX31" fmla="*/ 867571 w 867571"/>
              <a:gd name="connsiteY31" fmla="*/ 396875 h 615950"/>
              <a:gd name="connsiteX32" fmla="*/ 826296 w 867571"/>
              <a:gd name="connsiteY32" fmla="*/ 438150 h 615950"/>
              <a:gd name="connsiteX33" fmla="*/ 785021 w 867571"/>
              <a:gd name="connsiteY33" fmla="*/ 396875 h 615950"/>
              <a:gd name="connsiteX34" fmla="*/ 826296 w 867571"/>
              <a:gd name="connsiteY34" fmla="*/ 355600 h 615950"/>
              <a:gd name="connsiteX35" fmla="*/ 669291 w 867571"/>
              <a:gd name="connsiteY35" fmla="*/ 355600 h 615950"/>
              <a:gd name="connsiteX36" fmla="*/ 710566 w 867571"/>
              <a:gd name="connsiteY36" fmla="*/ 396875 h 615950"/>
              <a:gd name="connsiteX37" fmla="*/ 669291 w 867571"/>
              <a:gd name="connsiteY37" fmla="*/ 438150 h 615950"/>
              <a:gd name="connsiteX38" fmla="*/ 628016 w 867571"/>
              <a:gd name="connsiteY38" fmla="*/ 396875 h 615950"/>
              <a:gd name="connsiteX39" fmla="*/ 669291 w 867571"/>
              <a:gd name="connsiteY39" fmla="*/ 355600 h 615950"/>
              <a:gd name="connsiteX40" fmla="*/ 512287 w 867571"/>
              <a:gd name="connsiteY40" fmla="*/ 355600 h 615950"/>
              <a:gd name="connsiteX41" fmla="*/ 553562 w 867571"/>
              <a:gd name="connsiteY41" fmla="*/ 396875 h 615950"/>
              <a:gd name="connsiteX42" fmla="*/ 512287 w 867571"/>
              <a:gd name="connsiteY42" fmla="*/ 438150 h 615950"/>
              <a:gd name="connsiteX43" fmla="*/ 471012 w 867571"/>
              <a:gd name="connsiteY43" fmla="*/ 396875 h 615950"/>
              <a:gd name="connsiteX44" fmla="*/ 512287 w 867571"/>
              <a:gd name="connsiteY44" fmla="*/ 355600 h 615950"/>
              <a:gd name="connsiteX45" fmla="*/ 355283 w 867571"/>
              <a:gd name="connsiteY45" fmla="*/ 355600 h 615950"/>
              <a:gd name="connsiteX46" fmla="*/ 396558 w 867571"/>
              <a:gd name="connsiteY46" fmla="*/ 396875 h 615950"/>
              <a:gd name="connsiteX47" fmla="*/ 355283 w 867571"/>
              <a:gd name="connsiteY47" fmla="*/ 438150 h 615950"/>
              <a:gd name="connsiteX48" fmla="*/ 314008 w 867571"/>
              <a:gd name="connsiteY48" fmla="*/ 396875 h 615950"/>
              <a:gd name="connsiteX49" fmla="*/ 355283 w 867571"/>
              <a:gd name="connsiteY49" fmla="*/ 355600 h 615950"/>
              <a:gd name="connsiteX50" fmla="*/ 198279 w 867571"/>
              <a:gd name="connsiteY50" fmla="*/ 355600 h 615950"/>
              <a:gd name="connsiteX51" fmla="*/ 239554 w 867571"/>
              <a:gd name="connsiteY51" fmla="*/ 396875 h 615950"/>
              <a:gd name="connsiteX52" fmla="*/ 198279 w 867571"/>
              <a:gd name="connsiteY52" fmla="*/ 438150 h 615950"/>
              <a:gd name="connsiteX53" fmla="*/ 157004 w 867571"/>
              <a:gd name="connsiteY53" fmla="*/ 396875 h 615950"/>
              <a:gd name="connsiteX54" fmla="*/ 198279 w 867571"/>
              <a:gd name="connsiteY54" fmla="*/ 355600 h 615950"/>
              <a:gd name="connsiteX55" fmla="*/ 41275 w 867571"/>
              <a:gd name="connsiteY55" fmla="*/ 355600 h 615950"/>
              <a:gd name="connsiteX56" fmla="*/ 82550 w 867571"/>
              <a:gd name="connsiteY56" fmla="*/ 396875 h 615950"/>
              <a:gd name="connsiteX57" fmla="*/ 41275 w 867571"/>
              <a:gd name="connsiteY57" fmla="*/ 438150 h 615950"/>
              <a:gd name="connsiteX58" fmla="*/ 0 w 867571"/>
              <a:gd name="connsiteY58" fmla="*/ 396875 h 615950"/>
              <a:gd name="connsiteX59" fmla="*/ 41275 w 867571"/>
              <a:gd name="connsiteY59" fmla="*/ 355600 h 615950"/>
              <a:gd name="connsiteX60" fmla="*/ 826296 w 867571"/>
              <a:gd name="connsiteY60" fmla="*/ 177800 h 615950"/>
              <a:gd name="connsiteX61" fmla="*/ 867571 w 867571"/>
              <a:gd name="connsiteY61" fmla="*/ 219075 h 615950"/>
              <a:gd name="connsiteX62" fmla="*/ 826296 w 867571"/>
              <a:gd name="connsiteY62" fmla="*/ 260350 h 615950"/>
              <a:gd name="connsiteX63" fmla="*/ 785021 w 867571"/>
              <a:gd name="connsiteY63" fmla="*/ 219075 h 615950"/>
              <a:gd name="connsiteX64" fmla="*/ 826296 w 867571"/>
              <a:gd name="connsiteY64" fmla="*/ 177800 h 615950"/>
              <a:gd name="connsiteX65" fmla="*/ 669291 w 867571"/>
              <a:gd name="connsiteY65" fmla="*/ 177800 h 615950"/>
              <a:gd name="connsiteX66" fmla="*/ 710566 w 867571"/>
              <a:gd name="connsiteY66" fmla="*/ 219075 h 615950"/>
              <a:gd name="connsiteX67" fmla="*/ 669291 w 867571"/>
              <a:gd name="connsiteY67" fmla="*/ 260350 h 615950"/>
              <a:gd name="connsiteX68" fmla="*/ 628016 w 867571"/>
              <a:gd name="connsiteY68" fmla="*/ 219075 h 615950"/>
              <a:gd name="connsiteX69" fmla="*/ 669291 w 867571"/>
              <a:gd name="connsiteY69" fmla="*/ 177800 h 615950"/>
              <a:gd name="connsiteX70" fmla="*/ 512287 w 867571"/>
              <a:gd name="connsiteY70" fmla="*/ 177800 h 615950"/>
              <a:gd name="connsiteX71" fmla="*/ 553562 w 867571"/>
              <a:gd name="connsiteY71" fmla="*/ 219075 h 615950"/>
              <a:gd name="connsiteX72" fmla="*/ 512287 w 867571"/>
              <a:gd name="connsiteY72" fmla="*/ 260350 h 615950"/>
              <a:gd name="connsiteX73" fmla="*/ 471012 w 867571"/>
              <a:gd name="connsiteY73" fmla="*/ 219075 h 615950"/>
              <a:gd name="connsiteX74" fmla="*/ 512287 w 867571"/>
              <a:gd name="connsiteY74" fmla="*/ 177800 h 615950"/>
              <a:gd name="connsiteX75" fmla="*/ 355283 w 867571"/>
              <a:gd name="connsiteY75" fmla="*/ 177800 h 615950"/>
              <a:gd name="connsiteX76" fmla="*/ 396558 w 867571"/>
              <a:gd name="connsiteY76" fmla="*/ 219075 h 615950"/>
              <a:gd name="connsiteX77" fmla="*/ 355283 w 867571"/>
              <a:gd name="connsiteY77" fmla="*/ 260350 h 615950"/>
              <a:gd name="connsiteX78" fmla="*/ 314008 w 867571"/>
              <a:gd name="connsiteY78" fmla="*/ 219075 h 615950"/>
              <a:gd name="connsiteX79" fmla="*/ 355283 w 867571"/>
              <a:gd name="connsiteY79" fmla="*/ 177800 h 615950"/>
              <a:gd name="connsiteX80" fmla="*/ 198279 w 867571"/>
              <a:gd name="connsiteY80" fmla="*/ 177800 h 615950"/>
              <a:gd name="connsiteX81" fmla="*/ 239554 w 867571"/>
              <a:gd name="connsiteY81" fmla="*/ 219075 h 615950"/>
              <a:gd name="connsiteX82" fmla="*/ 198279 w 867571"/>
              <a:gd name="connsiteY82" fmla="*/ 260350 h 615950"/>
              <a:gd name="connsiteX83" fmla="*/ 157004 w 867571"/>
              <a:gd name="connsiteY83" fmla="*/ 219075 h 615950"/>
              <a:gd name="connsiteX84" fmla="*/ 198279 w 867571"/>
              <a:gd name="connsiteY84" fmla="*/ 177800 h 615950"/>
              <a:gd name="connsiteX85" fmla="*/ 41275 w 867571"/>
              <a:gd name="connsiteY85" fmla="*/ 177800 h 615950"/>
              <a:gd name="connsiteX86" fmla="*/ 82550 w 867571"/>
              <a:gd name="connsiteY86" fmla="*/ 219075 h 615950"/>
              <a:gd name="connsiteX87" fmla="*/ 41275 w 867571"/>
              <a:gd name="connsiteY87" fmla="*/ 260350 h 615950"/>
              <a:gd name="connsiteX88" fmla="*/ 0 w 867571"/>
              <a:gd name="connsiteY88" fmla="*/ 219075 h 615950"/>
              <a:gd name="connsiteX89" fmla="*/ 41275 w 867571"/>
              <a:gd name="connsiteY89" fmla="*/ 177800 h 615950"/>
              <a:gd name="connsiteX90" fmla="*/ 826296 w 867571"/>
              <a:gd name="connsiteY90" fmla="*/ 0 h 615950"/>
              <a:gd name="connsiteX91" fmla="*/ 867571 w 867571"/>
              <a:gd name="connsiteY91" fmla="*/ 41275 h 615950"/>
              <a:gd name="connsiteX92" fmla="*/ 826296 w 867571"/>
              <a:gd name="connsiteY92" fmla="*/ 82550 h 615950"/>
              <a:gd name="connsiteX93" fmla="*/ 785021 w 867571"/>
              <a:gd name="connsiteY93" fmla="*/ 41275 h 615950"/>
              <a:gd name="connsiteX94" fmla="*/ 826296 w 867571"/>
              <a:gd name="connsiteY94" fmla="*/ 0 h 615950"/>
              <a:gd name="connsiteX95" fmla="*/ 669291 w 867571"/>
              <a:gd name="connsiteY95" fmla="*/ 0 h 615950"/>
              <a:gd name="connsiteX96" fmla="*/ 710566 w 867571"/>
              <a:gd name="connsiteY96" fmla="*/ 41275 h 615950"/>
              <a:gd name="connsiteX97" fmla="*/ 669291 w 867571"/>
              <a:gd name="connsiteY97" fmla="*/ 82550 h 615950"/>
              <a:gd name="connsiteX98" fmla="*/ 628016 w 867571"/>
              <a:gd name="connsiteY98" fmla="*/ 41275 h 615950"/>
              <a:gd name="connsiteX99" fmla="*/ 669291 w 867571"/>
              <a:gd name="connsiteY99" fmla="*/ 0 h 615950"/>
              <a:gd name="connsiteX100" fmla="*/ 512287 w 867571"/>
              <a:gd name="connsiteY100" fmla="*/ 0 h 615950"/>
              <a:gd name="connsiteX101" fmla="*/ 553562 w 867571"/>
              <a:gd name="connsiteY101" fmla="*/ 41275 h 615950"/>
              <a:gd name="connsiteX102" fmla="*/ 512287 w 867571"/>
              <a:gd name="connsiteY102" fmla="*/ 82550 h 615950"/>
              <a:gd name="connsiteX103" fmla="*/ 471012 w 867571"/>
              <a:gd name="connsiteY103" fmla="*/ 41275 h 615950"/>
              <a:gd name="connsiteX104" fmla="*/ 512287 w 867571"/>
              <a:gd name="connsiteY104" fmla="*/ 0 h 615950"/>
              <a:gd name="connsiteX105" fmla="*/ 355283 w 867571"/>
              <a:gd name="connsiteY105" fmla="*/ 0 h 615950"/>
              <a:gd name="connsiteX106" fmla="*/ 396558 w 867571"/>
              <a:gd name="connsiteY106" fmla="*/ 41275 h 615950"/>
              <a:gd name="connsiteX107" fmla="*/ 355283 w 867571"/>
              <a:gd name="connsiteY107" fmla="*/ 82550 h 615950"/>
              <a:gd name="connsiteX108" fmla="*/ 314008 w 867571"/>
              <a:gd name="connsiteY108" fmla="*/ 41275 h 615950"/>
              <a:gd name="connsiteX109" fmla="*/ 355283 w 867571"/>
              <a:gd name="connsiteY109" fmla="*/ 0 h 615950"/>
              <a:gd name="connsiteX110" fmla="*/ 198279 w 867571"/>
              <a:gd name="connsiteY110" fmla="*/ 0 h 615950"/>
              <a:gd name="connsiteX111" fmla="*/ 239554 w 867571"/>
              <a:gd name="connsiteY111" fmla="*/ 41275 h 615950"/>
              <a:gd name="connsiteX112" fmla="*/ 198279 w 867571"/>
              <a:gd name="connsiteY112" fmla="*/ 82550 h 615950"/>
              <a:gd name="connsiteX113" fmla="*/ 157004 w 867571"/>
              <a:gd name="connsiteY113" fmla="*/ 41275 h 615950"/>
              <a:gd name="connsiteX114" fmla="*/ 198279 w 867571"/>
              <a:gd name="connsiteY114" fmla="*/ 0 h 615950"/>
              <a:gd name="connsiteX115" fmla="*/ 41275 w 867571"/>
              <a:gd name="connsiteY115" fmla="*/ 0 h 615950"/>
              <a:gd name="connsiteX116" fmla="*/ 82550 w 867571"/>
              <a:gd name="connsiteY116" fmla="*/ 41275 h 615950"/>
              <a:gd name="connsiteX117" fmla="*/ 41275 w 867571"/>
              <a:gd name="connsiteY117" fmla="*/ 82550 h 615950"/>
              <a:gd name="connsiteX118" fmla="*/ 0 w 867571"/>
              <a:gd name="connsiteY118" fmla="*/ 41275 h 615950"/>
              <a:gd name="connsiteX119" fmla="*/ 41275 w 867571"/>
              <a:gd name="connsiteY119" fmla="*/ 0 h 615950"/>
            </a:gdLst>
            <a:ahLst/>
            <a:cxnLst/>
            <a:rect l="l" t="t" r="r" b="b"/>
            <a:pathLst>
              <a:path w="867571" h="615950">
                <a:moveTo>
                  <a:pt x="826296" y="533400"/>
                </a:moveTo>
                <a:cubicBezTo>
                  <a:pt x="849092" y="533400"/>
                  <a:pt x="867571" y="551879"/>
                  <a:pt x="867571" y="574675"/>
                </a:cubicBezTo>
                <a:cubicBezTo>
                  <a:pt x="867571" y="597471"/>
                  <a:pt x="849092" y="615950"/>
                  <a:pt x="826296" y="615950"/>
                </a:cubicBezTo>
                <a:cubicBezTo>
                  <a:pt x="803500" y="615950"/>
                  <a:pt x="785021" y="597471"/>
                  <a:pt x="785021" y="574675"/>
                </a:cubicBezTo>
                <a:cubicBezTo>
                  <a:pt x="785021" y="551879"/>
                  <a:pt x="803500" y="533400"/>
                  <a:pt x="826296" y="533400"/>
                </a:cubicBezTo>
                <a:close/>
                <a:moveTo>
                  <a:pt x="669291" y="533400"/>
                </a:moveTo>
                <a:cubicBezTo>
                  <a:pt x="692087" y="533400"/>
                  <a:pt x="710566" y="551879"/>
                  <a:pt x="710566" y="574675"/>
                </a:cubicBezTo>
                <a:cubicBezTo>
                  <a:pt x="710566" y="597471"/>
                  <a:pt x="692087" y="615950"/>
                  <a:pt x="669291" y="615950"/>
                </a:cubicBezTo>
                <a:cubicBezTo>
                  <a:pt x="646495" y="615950"/>
                  <a:pt x="628016" y="597471"/>
                  <a:pt x="628016" y="574675"/>
                </a:cubicBezTo>
                <a:cubicBezTo>
                  <a:pt x="628016" y="551879"/>
                  <a:pt x="646495" y="533400"/>
                  <a:pt x="669291" y="533400"/>
                </a:cubicBezTo>
                <a:close/>
                <a:moveTo>
                  <a:pt x="512287" y="533400"/>
                </a:moveTo>
                <a:cubicBezTo>
                  <a:pt x="535083" y="533400"/>
                  <a:pt x="553562" y="551879"/>
                  <a:pt x="553562" y="574675"/>
                </a:cubicBezTo>
                <a:cubicBezTo>
                  <a:pt x="553562" y="597471"/>
                  <a:pt x="535083" y="615950"/>
                  <a:pt x="512287" y="615950"/>
                </a:cubicBezTo>
                <a:cubicBezTo>
                  <a:pt x="489491" y="615950"/>
                  <a:pt x="471012" y="597471"/>
                  <a:pt x="471012" y="574675"/>
                </a:cubicBezTo>
                <a:cubicBezTo>
                  <a:pt x="471012" y="551879"/>
                  <a:pt x="489491" y="533400"/>
                  <a:pt x="512287" y="533400"/>
                </a:cubicBezTo>
                <a:close/>
                <a:moveTo>
                  <a:pt x="355283" y="533400"/>
                </a:moveTo>
                <a:cubicBezTo>
                  <a:pt x="378079" y="533400"/>
                  <a:pt x="396558" y="551879"/>
                  <a:pt x="396558" y="574675"/>
                </a:cubicBezTo>
                <a:cubicBezTo>
                  <a:pt x="396558" y="597471"/>
                  <a:pt x="378079" y="615950"/>
                  <a:pt x="355283" y="615950"/>
                </a:cubicBezTo>
                <a:cubicBezTo>
                  <a:pt x="332487" y="615950"/>
                  <a:pt x="314008" y="597471"/>
                  <a:pt x="314008" y="574675"/>
                </a:cubicBezTo>
                <a:cubicBezTo>
                  <a:pt x="314008" y="551879"/>
                  <a:pt x="332487" y="533400"/>
                  <a:pt x="355283" y="533400"/>
                </a:cubicBezTo>
                <a:close/>
                <a:moveTo>
                  <a:pt x="198279" y="533400"/>
                </a:moveTo>
                <a:cubicBezTo>
                  <a:pt x="221075" y="533400"/>
                  <a:pt x="239554" y="551879"/>
                  <a:pt x="239554" y="574675"/>
                </a:cubicBezTo>
                <a:cubicBezTo>
                  <a:pt x="239554" y="597471"/>
                  <a:pt x="221075" y="615950"/>
                  <a:pt x="198279" y="615950"/>
                </a:cubicBezTo>
                <a:cubicBezTo>
                  <a:pt x="175483" y="615950"/>
                  <a:pt x="157004" y="597471"/>
                  <a:pt x="157004" y="574675"/>
                </a:cubicBezTo>
                <a:cubicBezTo>
                  <a:pt x="157004" y="551879"/>
                  <a:pt x="175483" y="533400"/>
                  <a:pt x="198279" y="533400"/>
                </a:cubicBezTo>
                <a:close/>
                <a:moveTo>
                  <a:pt x="41275" y="533400"/>
                </a:moveTo>
                <a:cubicBezTo>
                  <a:pt x="64071" y="533400"/>
                  <a:pt x="82550" y="551879"/>
                  <a:pt x="82550" y="574675"/>
                </a:cubicBezTo>
                <a:cubicBezTo>
                  <a:pt x="82550" y="597471"/>
                  <a:pt x="64071" y="615950"/>
                  <a:pt x="41275" y="615950"/>
                </a:cubicBezTo>
                <a:cubicBezTo>
                  <a:pt x="18479" y="615950"/>
                  <a:pt x="0" y="597471"/>
                  <a:pt x="0" y="574675"/>
                </a:cubicBezTo>
                <a:cubicBezTo>
                  <a:pt x="0" y="551879"/>
                  <a:pt x="18479" y="533400"/>
                  <a:pt x="41275" y="533400"/>
                </a:cubicBezTo>
                <a:close/>
                <a:moveTo>
                  <a:pt x="826296" y="355600"/>
                </a:moveTo>
                <a:cubicBezTo>
                  <a:pt x="849092" y="355600"/>
                  <a:pt x="867571" y="374079"/>
                  <a:pt x="867571" y="396875"/>
                </a:cubicBezTo>
                <a:cubicBezTo>
                  <a:pt x="867571" y="419671"/>
                  <a:pt x="849092" y="438150"/>
                  <a:pt x="826296" y="438150"/>
                </a:cubicBezTo>
                <a:cubicBezTo>
                  <a:pt x="803500" y="438150"/>
                  <a:pt x="785021" y="419671"/>
                  <a:pt x="785021" y="396875"/>
                </a:cubicBezTo>
                <a:cubicBezTo>
                  <a:pt x="785021" y="374079"/>
                  <a:pt x="803500" y="355600"/>
                  <a:pt x="826296" y="355600"/>
                </a:cubicBezTo>
                <a:close/>
                <a:moveTo>
                  <a:pt x="669291" y="355600"/>
                </a:moveTo>
                <a:cubicBezTo>
                  <a:pt x="692087" y="355600"/>
                  <a:pt x="710566" y="374079"/>
                  <a:pt x="710566" y="396875"/>
                </a:cubicBezTo>
                <a:cubicBezTo>
                  <a:pt x="710566" y="419671"/>
                  <a:pt x="692087" y="438150"/>
                  <a:pt x="669291" y="438150"/>
                </a:cubicBezTo>
                <a:cubicBezTo>
                  <a:pt x="646495" y="438150"/>
                  <a:pt x="628016" y="419671"/>
                  <a:pt x="628016" y="396875"/>
                </a:cubicBezTo>
                <a:cubicBezTo>
                  <a:pt x="628016" y="374079"/>
                  <a:pt x="646495" y="355600"/>
                  <a:pt x="669291" y="355600"/>
                </a:cubicBezTo>
                <a:close/>
                <a:moveTo>
                  <a:pt x="512287" y="355600"/>
                </a:moveTo>
                <a:cubicBezTo>
                  <a:pt x="535083" y="355600"/>
                  <a:pt x="553562" y="374079"/>
                  <a:pt x="553562" y="396875"/>
                </a:cubicBezTo>
                <a:cubicBezTo>
                  <a:pt x="553562" y="419671"/>
                  <a:pt x="535083" y="438150"/>
                  <a:pt x="512287" y="438150"/>
                </a:cubicBezTo>
                <a:cubicBezTo>
                  <a:pt x="489491" y="438150"/>
                  <a:pt x="471012" y="419671"/>
                  <a:pt x="471012" y="396875"/>
                </a:cubicBezTo>
                <a:cubicBezTo>
                  <a:pt x="471012" y="374079"/>
                  <a:pt x="489491" y="355600"/>
                  <a:pt x="512287" y="355600"/>
                </a:cubicBezTo>
                <a:close/>
                <a:moveTo>
                  <a:pt x="355283" y="355600"/>
                </a:moveTo>
                <a:cubicBezTo>
                  <a:pt x="378079" y="355600"/>
                  <a:pt x="396558" y="374079"/>
                  <a:pt x="396558" y="396875"/>
                </a:cubicBezTo>
                <a:cubicBezTo>
                  <a:pt x="396558" y="419671"/>
                  <a:pt x="378079" y="438150"/>
                  <a:pt x="355283" y="438150"/>
                </a:cubicBezTo>
                <a:cubicBezTo>
                  <a:pt x="332487" y="438150"/>
                  <a:pt x="314008" y="419671"/>
                  <a:pt x="314008" y="396875"/>
                </a:cubicBezTo>
                <a:cubicBezTo>
                  <a:pt x="314008" y="374079"/>
                  <a:pt x="332487" y="355600"/>
                  <a:pt x="355283" y="355600"/>
                </a:cubicBezTo>
                <a:close/>
                <a:moveTo>
                  <a:pt x="198279" y="355600"/>
                </a:moveTo>
                <a:cubicBezTo>
                  <a:pt x="221075" y="355600"/>
                  <a:pt x="239554" y="374079"/>
                  <a:pt x="239554" y="396875"/>
                </a:cubicBezTo>
                <a:cubicBezTo>
                  <a:pt x="239554" y="419671"/>
                  <a:pt x="221075" y="438150"/>
                  <a:pt x="198279" y="438150"/>
                </a:cubicBezTo>
                <a:cubicBezTo>
                  <a:pt x="175483" y="438150"/>
                  <a:pt x="157004" y="419671"/>
                  <a:pt x="157004" y="396875"/>
                </a:cubicBezTo>
                <a:cubicBezTo>
                  <a:pt x="157004" y="374079"/>
                  <a:pt x="175483" y="355600"/>
                  <a:pt x="198279" y="355600"/>
                </a:cubicBezTo>
                <a:close/>
                <a:moveTo>
                  <a:pt x="41275" y="355600"/>
                </a:moveTo>
                <a:cubicBezTo>
                  <a:pt x="64071" y="355600"/>
                  <a:pt x="82550" y="374079"/>
                  <a:pt x="82550" y="396875"/>
                </a:cubicBezTo>
                <a:cubicBezTo>
                  <a:pt x="82550" y="419671"/>
                  <a:pt x="64071" y="438150"/>
                  <a:pt x="41275" y="438150"/>
                </a:cubicBezTo>
                <a:cubicBezTo>
                  <a:pt x="18479" y="438150"/>
                  <a:pt x="0" y="419671"/>
                  <a:pt x="0" y="396875"/>
                </a:cubicBezTo>
                <a:cubicBezTo>
                  <a:pt x="0" y="374079"/>
                  <a:pt x="18479" y="355600"/>
                  <a:pt x="41275" y="355600"/>
                </a:cubicBezTo>
                <a:close/>
                <a:moveTo>
                  <a:pt x="826296" y="177800"/>
                </a:moveTo>
                <a:cubicBezTo>
                  <a:pt x="849092" y="177800"/>
                  <a:pt x="867571" y="196279"/>
                  <a:pt x="867571" y="219075"/>
                </a:cubicBezTo>
                <a:cubicBezTo>
                  <a:pt x="867571" y="241871"/>
                  <a:pt x="849092" y="260350"/>
                  <a:pt x="826296" y="260350"/>
                </a:cubicBezTo>
                <a:cubicBezTo>
                  <a:pt x="803500" y="260350"/>
                  <a:pt x="785021" y="241871"/>
                  <a:pt x="785021" y="219075"/>
                </a:cubicBezTo>
                <a:cubicBezTo>
                  <a:pt x="785021" y="196279"/>
                  <a:pt x="803500" y="177800"/>
                  <a:pt x="826296" y="177800"/>
                </a:cubicBezTo>
                <a:close/>
                <a:moveTo>
                  <a:pt x="669291" y="177800"/>
                </a:moveTo>
                <a:cubicBezTo>
                  <a:pt x="692087" y="177800"/>
                  <a:pt x="710566" y="196279"/>
                  <a:pt x="710566" y="219075"/>
                </a:cubicBezTo>
                <a:cubicBezTo>
                  <a:pt x="710566" y="241871"/>
                  <a:pt x="692087" y="260350"/>
                  <a:pt x="669291" y="260350"/>
                </a:cubicBezTo>
                <a:cubicBezTo>
                  <a:pt x="646495" y="260350"/>
                  <a:pt x="628016" y="241871"/>
                  <a:pt x="628016" y="219075"/>
                </a:cubicBezTo>
                <a:cubicBezTo>
                  <a:pt x="628016" y="196279"/>
                  <a:pt x="646495" y="177800"/>
                  <a:pt x="669291" y="177800"/>
                </a:cubicBezTo>
                <a:close/>
                <a:moveTo>
                  <a:pt x="512287" y="177800"/>
                </a:moveTo>
                <a:cubicBezTo>
                  <a:pt x="535083" y="177800"/>
                  <a:pt x="553562" y="196279"/>
                  <a:pt x="553562" y="219075"/>
                </a:cubicBezTo>
                <a:cubicBezTo>
                  <a:pt x="553562" y="241871"/>
                  <a:pt x="535083" y="260350"/>
                  <a:pt x="512287" y="260350"/>
                </a:cubicBezTo>
                <a:cubicBezTo>
                  <a:pt x="489491" y="260350"/>
                  <a:pt x="471012" y="241871"/>
                  <a:pt x="471012" y="219075"/>
                </a:cubicBezTo>
                <a:cubicBezTo>
                  <a:pt x="471012" y="196279"/>
                  <a:pt x="489491" y="177800"/>
                  <a:pt x="512287" y="177800"/>
                </a:cubicBezTo>
                <a:close/>
                <a:moveTo>
                  <a:pt x="355283" y="177800"/>
                </a:moveTo>
                <a:cubicBezTo>
                  <a:pt x="378079" y="177800"/>
                  <a:pt x="396558" y="196279"/>
                  <a:pt x="396558" y="219075"/>
                </a:cubicBezTo>
                <a:cubicBezTo>
                  <a:pt x="396558" y="241871"/>
                  <a:pt x="378079" y="260350"/>
                  <a:pt x="355283" y="260350"/>
                </a:cubicBezTo>
                <a:cubicBezTo>
                  <a:pt x="332487" y="260350"/>
                  <a:pt x="314008" y="241871"/>
                  <a:pt x="314008" y="219075"/>
                </a:cubicBezTo>
                <a:cubicBezTo>
                  <a:pt x="314008" y="196279"/>
                  <a:pt x="332487" y="177800"/>
                  <a:pt x="355283" y="177800"/>
                </a:cubicBezTo>
                <a:close/>
                <a:moveTo>
                  <a:pt x="198279" y="177800"/>
                </a:moveTo>
                <a:cubicBezTo>
                  <a:pt x="221075" y="177800"/>
                  <a:pt x="239554" y="196279"/>
                  <a:pt x="239554" y="219075"/>
                </a:cubicBezTo>
                <a:cubicBezTo>
                  <a:pt x="239554" y="241871"/>
                  <a:pt x="221075" y="260350"/>
                  <a:pt x="198279" y="260350"/>
                </a:cubicBezTo>
                <a:cubicBezTo>
                  <a:pt x="175483" y="260350"/>
                  <a:pt x="157004" y="241871"/>
                  <a:pt x="157004" y="219075"/>
                </a:cubicBezTo>
                <a:cubicBezTo>
                  <a:pt x="157004" y="196279"/>
                  <a:pt x="175483" y="177800"/>
                  <a:pt x="198279" y="177800"/>
                </a:cubicBezTo>
                <a:close/>
                <a:moveTo>
                  <a:pt x="41275" y="177800"/>
                </a:moveTo>
                <a:cubicBezTo>
                  <a:pt x="64071" y="177800"/>
                  <a:pt x="82550" y="196279"/>
                  <a:pt x="82550" y="219075"/>
                </a:cubicBezTo>
                <a:cubicBezTo>
                  <a:pt x="82550" y="241871"/>
                  <a:pt x="64071" y="260350"/>
                  <a:pt x="41275" y="260350"/>
                </a:cubicBezTo>
                <a:cubicBezTo>
                  <a:pt x="18479" y="260350"/>
                  <a:pt x="0" y="241871"/>
                  <a:pt x="0" y="219075"/>
                </a:cubicBezTo>
                <a:cubicBezTo>
                  <a:pt x="0" y="196279"/>
                  <a:pt x="18479" y="177800"/>
                  <a:pt x="41275" y="177800"/>
                </a:cubicBezTo>
                <a:close/>
                <a:moveTo>
                  <a:pt x="826296" y="0"/>
                </a:moveTo>
                <a:cubicBezTo>
                  <a:pt x="849092" y="0"/>
                  <a:pt x="867571" y="18479"/>
                  <a:pt x="867571" y="41275"/>
                </a:cubicBezTo>
                <a:cubicBezTo>
                  <a:pt x="867571" y="64071"/>
                  <a:pt x="849092" y="82550"/>
                  <a:pt x="826296" y="82550"/>
                </a:cubicBezTo>
                <a:cubicBezTo>
                  <a:pt x="803500" y="82550"/>
                  <a:pt x="785021" y="64071"/>
                  <a:pt x="785021" y="41275"/>
                </a:cubicBezTo>
                <a:cubicBezTo>
                  <a:pt x="785021" y="18479"/>
                  <a:pt x="803500" y="0"/>
                  <a:pt x="826296" y="0"/>
                </a:cubicBezTo>
                <a:close/>
                <a:moveTo>
                  <a:pt x="669291" y="0"/>
                </a:moveTo>
                <a:cubicBezTo>
                  <a:pt x="692087" y="0"/>
                  <a:pt x="710566" y="18479"/>
                  <a:pt x="710566" y="41275"/>
                </a:cubicBezTo>
                <a:cubicBezTo>
                  <a:pt x="710566" y="64071"/>
                  <a:pt x="692087" y="82550"/>
                  <a:pt x="669291" y="82550"/>
                </a:cubicBezTo>
                <a:cubicBezTo>
                  <a:pt x="646495" y="82550"/>
                  <a:pt x="628016" y="64071"/>
                  <a:pt x="628016" y="41275"/>
                </a:cubicBezTo>
                <a:cubicBezTo>
                  <a:pt x="628016" y="18479"/>
                  <a:pt x="646495" y="0"/>
                  <a:pt x="669291" y="0"/>
                </a:cubicBezTo>
                <a:close/>
                <a:moveTo>
                  <a:pt x="512287" y="0"/>
                </a:moveTo>
                <a:cubicBezTo>
                  <a:pt x="535083" y="0"/>
                  <a:pt x="553562" y="18479"/>
                  <a:pt x="553562" y="41275"/>
                </a:cubicBezTo>
                <a:cubicBezTo>
                  <a:pt x="553562" y="64071"/>
                  <a:pt x="535083" y="82550"/>
                  <a:pt x="512287" y="82550"/>
                </a:cubicBezTo>
                <a:cubicBezTo>
                  <a:pt x="489491" y="82550"/>
                  <a:pt x="471012" y="64071"/>
                  <a:pt x="471012" y="41275"/>
                </a:cubicBezTo>
                <a:cubicBezTo>
                  <a:pt x="471012" y="18479"/>
                  <a:pt x="489491" y="0"/>
                  <a:pt x="512287" y="0"/>
                </a:cubicBezTo>
                <a:close/>
                <a:moveTo>
                  <a:pt x="355283" y="0"/>
                </a:moveTo>
                <a:cubicBezTo>
                  <a:pt x="378079" y="0"/>
                  <a:pt x="396558" y="18479"/>
                  <a:pt x="396558" y="41275"/>
                </a:cubicBezTo>
                <a:cubicBezTo>
                  <a:pt x="396558" y="64071"/>
                  <a:pt x="378079" y="82550"/>
                  <a:pt x="355283" y="82550"/>
                </a:cubicBezTo>
                <a:cubicBezTo>
                  <a:pt x="332487" y="82550"/>
                  <a:pt x="314008" y="64071"/>
                  <a:pt x="314008" y="41275"/>
                </a:cubicBezTo>
                <a:cubicBezTo>
                  <a:pt x="314008" y="18479"/>
                  <a:pt x="332487" y="0"/>
                  <a:pt x="355283" y="0"/>
                </a:cubicBezTo>
                <a:close/>
                <a:moveTo>
                  <a:pt x="198279" y="0"/>
                </a:moveTo>
                <a:cubicBezTo>
                  <a:pt x="221075" y="0"/>
                  <a:pt x="239554" y="18479"/>
                  <a:pt x="239554" y="41275"/>
                </a:cubicBezTo>
                <a:cubicBezTo>
                  <a:pt x="239554" y="64071"/>
                  <a:pt x="221075" y="82550"/>
                  <a:pt x="198279" y="82550"/>
                </a:cubicBezTo>
                <a:cubicBezTo>
                  <a:pt x="175483" y="82550"/>
                  <a:pt x="157004" y="64071"/>
                  <a:pt x="157004" y="41275"/>
                </a:cubicBezTo>
                <a:cubicBezTo>
                  <a:pt x="157004" y="18479"/>
                  <a:pt x="175483" y="0"/>
                  <a:pt x="198279" y="0"/>
                </a:cubicBezTo>
                <a:close/>
                <a:moveTo>
                  <a:pt x="41275" y="0"/>
                </a:moveTo>
                <a:cubicBezTo>
                  <a:pt x="64071" y="0"/>
                  <a:pt x="82550" y="18479"/>
                  <a:pt x="82550" y="41275"/>
                </a:cubicBezTo>
                <a:cubicBezTo>
                  <a:pt x="82550" y="64071"/>
                  <a:pt x="64071" y="82550"/>
                  <a:pt x="41275" y="82550"/>
                </a:cubicBezTo>
                <a:cubicBezTo>
                  <a:pt x="18479" y="82550"/>
                  <a:pt x="0" y="64071"/>
                  <a:pt x="0" y="41275"/>
                </a:cubicBezTo>
                <a:cubicBezTo>
                  <a:pt x="0" y="18479"/>
                  <a:pt x="18479" y="0"/>
                  <a:pt x="41275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0266578" y="176215"/>
            <a:ext cx="4554789" cy="395100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0" y="654183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899657" y="639212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547166" y="0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22920" y="3009661"/>
            <a:ext cx="831146" cy="929820"/>
          </a:xfrm>
          <a:prstGeom prst="upArrow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11413211" y="782413"/>
            <a:ext cx="423348" cy="1064413"/>
          </a:xfrm>
          <a:prstGeom prst="upArrow">
            <a:avLst>
              <a:gd name="adj1" fmla="val 50000"/>
              <a:gd name="adj2" fmla="val 58250"/>
            </a:avLst>
          </a:prstGeom>
          <a:gradFill>
            <a:gsLst>
              <a:gs pos="17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2818188" y="2786032"/>
            <a:ext cx="6555621" cy="16976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实验结果与分析</a:t>
            </a:r>
            <a:endParaRPr kumimoji="1" lang="en-US" altLang="zh-CN" sz="3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878655" y="1929882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9808387" y="184752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 flipH="1">
            <a:off x="9881971" y="2010756"/>
            <a:ext cx="1399569" cy="601496"/>
          </a:xfrm>
          <a:custGeom>
            <a:avLst/>
            <a:gdLst>
              <a:gd name="connsiteX0" fmla="*/ 1577760 w 2284636"/>
              <a:gd name="connsiteY0" fmla="*/ 981874 h 981873"/>
              <a:gd name="connsiteX1" fmla="*/ 1572696 w 2284636"/>
              <a:gd name="connsiteY1" fmla="*/ 976809 h 981873"/>
              <a:gd name="connsiteX2" fmla="*/ 1388697 w 2284636"/>
              <a:gd name="connsiteY2" fmla="*/ 208741 h 981873"/>
              <a:gd name="connsiteX3" fmla="*/ 921103 w 2284636"/>
              <a:gd name="connsiteY3" fmla="*/ 564922 h 981873"/>
              <a:gd name="connsiteX4" fmla="*/ 916039 w 2284636"/>
              <a:gd name="connsiteY4" fmla="*/ 566610 h 981873"/>
              <a:gd name="connsiteX5" fmla="*/ 912663 w 2284636"/>
              <a:gd name="connsiteY5" fmla="*/ 563234 h 981873"/>
              <a:gd name="connsiteX6" fmla="*/ 607124 w 2284636"/>
              <a:gd name="connsiteY6" fmla="*/ 93952 h 981873"/>
              <a:gd name="connsiteX7" fmla="*/ 232373 w 2284636"/>
              <a:gd name="connsiteY7" fmla="*/ 333657 h 981873"/>
              <a:gd name="connsiteX8" fmla="*/ 223933 w 2284636"/>
              <a:gd name="connsiteY8" fmla="*/ 331969 h 981873"/>
              <a:gd name="connsiteX9" fmla="*/ 1109 w 2284636"/>
              <a:gd name="connsiteY9" fmla="*/ 9549 h 981873"/>
              <a:gd name="connsiteX10" fmla="*/ 2797 w 2284636"/>
              <a:gd name="connsiteY10" fmla="*/ 1109 h 981873"/>
              <a:gd name="connsiteX11" fmla="*/ 11237 w 2284636"/>
              <a:gd name="connsiteY11" fmla="*/ 2797 h 981873"/>
              <a:gd name="connsiteX12" fmla="*/ 230686 w 2284636"/>
              <a:gd name="connsiteY12" fmla="*/ 320153 h 981873"/>
              <a:gd name="connsiteX13" fmla="*/ 603747 w 2284636"/>
              <a:gd name="connsiteY13" fmla="*/ 80448 h 981873"/>
              <a:gd name="connsiteX14" fmla="*/ 612188 w 2284636"/>
              <a:gd name="connsiteY14" fmla="*/ 82136 h 981873"/>
              <a:gd name="connsiteX15" fmla="*/ 917727 w 2284636"/>
              <a:gd name="connsiteY15" fmla="*/ 551418 h 981873"/>
              <a:gd name="connsiteX16" fmla="*/ 1387009 w 2284636"/>
              <a:gd name="connsiteY16" fmla="*/ 193548 h 981873"/>
              <a:gd name="connsiteX17" fmla="*/ 1392073 w 2284636"/>
              <a:gd name="connsiteY17" fmla="*/ 191860 h 981873"/>
              <a:gd name="connsiteX18" fmla="*/ 1395449 w 2284636"/>
              <a:gd name="connsiteY18" fmla="*/ 196924 h 981873"/>
              <a:gd name="connsiteX19" fmla="*/ 1576072 w 2284636"/>
              <a:gd name="connsiteY19" fmla="*/ 956553 h 981873"/>
              <a:gd name="connsiteX20" fmla="*/ 1795521 w 2284636"/>
              <a:gd name="connsiteY20" fmla="*/ 399492 h 981873"/>
              <a:gd name="connsiteX21" fmla="*/ 1800585 w 2284636"/>
              <a:gd name="connsiteY21" fmla="*/ 396116 h 981873"/>
              <a:gd name="connsiteX22" fmla="*/ 1805649 w 2284636"/>
              <a:gd name="connsiteY22" fmla="*/ 397804 h 981873"/>
              <a:gd name="connsiteX23" fmla="*/ 2283370 w 2284636"/>
              <a:gd name="connsiteY23" fmla="*/ 860333 h 981873"/>
              <a:gd name="connsiteX24" fmla="*/ 2283370 w 2284636"/>
              <a:gd name="connsiteY24" fmla="*/ 868773 h 981873"/>
              <a:gd name="connsiteX25" fmla="*/ 2274930 w 2284636"/>
              <a:gd name="connsiteY25" fmla="*/ 868773 h 981873"/>
              <a:gd name="connsiteX26" fmla="*/ 1803961 w 2284636"/>
              <a:gd name="connsiteY26" fmla="*/ 411308 h 981873"/>
              <a:gd name="connsiteX27" fmla="*/ 1581136 w 2284636"/>
              <a:gd name="connsiteY27" fmla="*/ 978497 h 981873"/>
              <a:gd name="connsiteX28" fmla="*/ 1577760 w 2284636"/>
              <a:gd name="connsiteY28" fmla="*/ 981874 h 981873"/>
            </a:gdLst>
            <a:ahLst/>
            <a:cxnLst/>
            <a:rect l="l" t="t" r="r" b="b"/>
            <a:pathLst>
              <a:path w="2284636" h="981873">
                <a:moveTo>
                  <a:pt x="1577760" y="981874"/>
                </a:moveTo>
                <a:cubicBezTo>
                  <a:pt x="1574384" y="981874"/>
                  <a:pt x="1572696" y="980186"/>
                  <a:pt x="1572696" y="976809"/>
                </a:cubicBezTo>
                <a:lnTo>
                  <a:pt x="1388697" y="208741"/>
                </a:lnTo>
                <a:lnTo>
                  <a:pt x="921103" y="564922"/>
                </a:lnTo>
                <a:cubicBezTo>
                  <a:pt x="919415" y="566610"/>
                  <a:pt x="917727" y="566610"/>
                  <a:pt x="916039" y="566610"/>
                </a:cubicBezTo>
                <a:cubicBezTo>
                  <a:pt x="914351" y="566610"/>
                  <a:pt x="912663" y="564922"/>
                  <a:pt x="912663" y="563234"/>
                </a:cubicBezTo>
                <a:lnTo>
                  <a:pt x="607124" y="93952"/>
                </a:lnTo>
                <a:lnTo>
                  <a:pt x="232373" y="333657"/>
                </a:lnTo>
                <a:cubicBezTo>
                  <a:pt x="228997" y="335345"/>
                  <a:pt x="225621" y="335345"/>
                  <a:pt x="223933" y="331969"/>
                </a:cubicBezTo>
                <a:lnTo>
                  <a:pt x="1109" y="9549"/>
                </a:lnTo>
                <a:cubicBezTo>
                  <a:pt x="-579" y="6173"/>
                  <a:pt x="-579" y="2797"/>
                  <a:pt x="2797" y="1109"/>
                </a:cubicBezTo>
                <a:cubicBezTo>
                  <a:pt x="6173" y="-579"/>
                  <a:pt x="9549" y="-579"/>
                  <a:pt x="11237" y="2797"/>
                </a:cubicBezTo>
                <a:lnTo>
                  <a:pt x="230686" y="320153"/>
                </a:lnTo>
                <a:lnTo>
                  <a:pt x="603747" y="80448"/>
                </a:lnTo>
                <a:cubicBezTo>
                  <a:pt x="607124" y="78760"/>
                  <a:pt x="610500" y="78760"/>
                  <a:pt x="612188" y="82136"/>
                </a:cubicBezTo>
                <a:lnTo>
                  <a:pt x="917727" y="551418"/>
                </a:lnTo>
                <a:lnTo>
                  <a:pt x="1387009" y="193548"/>
                </a:lnTo>
                <a:cubicBezTo>
                  <a:pt x="1388697" y="191860"/>
                  <a:pt x="1390385" y="191860"/>
                  <a:pt x="1392073" y="191860"/>
                </a:cubicBezTo>
                <a:cubicBezTo>
                  <a:pt x="1393761" y="191860"/>
                  <a:pt x="1395449" y="193548"/>
                  <a:pt x="1395449" y="196924"/>
                </a:cubicBezTo>
                <a:lnTo>
                  <a:pt x="1576072" y="956553"/>
                </a:lnTo>
                <a:lnTo>
                  <a:pt x="1795521" y="399492"/>
                </a:lnTo>
                <a:cubicBezTo>
                  <a:pt x="1795521" y="397804"/>
                  <a:pt x="1797208" y="396116"/>
                  <a:pt x="1800585" y="396116"/>
                </a:cubicBezTo>
                <a:cubicBezTo>
                  <a:pt x="1802272" y="396116"/>
                  <a:pt x="1803961" y="396116"/>
                  <a:pt x="1805649" y="397804"/>
                </a:cubicBezTo>
                <a:lnTo>
                  <a:pt x="2283370" y="860333"/>
                </a:lnTo>
                <a:cubicBezTo>
                  <a:pt x="2285059" y="862021"/>
                  <a:pt x="2285059" y="867085"/>
                  <a:pt x="2283370" y="868773"/>
                </a:cubicBezTo>
                <a:cubicBezTo>
                  <a:pt x="2281683" y="870462"/>
                  <a:pt x="2276619" y="870462"/>
                  <a:pt x="2274930" y="868773"/>
                </a:cubicBezTo>
                <a:lnTo>
                  <a:pt x="1803961" y="411308"/>
                </a:lnTo>
                <a:lnTo>
                  <a:pt x="1581136" y="978497"/>
                </a:lnTo>
                <a:cubicBezTo>
                  <a:pt x="1582824" y="980186"/>
                  <a:pt x="1579448" y="981874"/>
                  <a:pt x="1577760" y="981874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flat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flipH="1">
            <a:off x="9994785" y="2093129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noFill/>
          <a:ln w="12700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 flipH="1">
            <a:off x="11107131" y="2177927"/>
            <a:ext cx="68251" cy="68251"/>
          </a:xfrm>
          <a:custGeom>
            <a:avLst/>
            <a:gdLst>
              <a:gd name="connsiteX0" fmla="*/ 111412 w 111412"/>
              <a:gd name="connsiteY0" fmla="*/ 55706 h 111412"/>
              <a:gd name="connsiteX1" fmla="*/ 55706 w 111412"/>
              <a:gd name="connsiteY1" fmla="*/ 111412 h 111412"/>
              <a:gd name="connsiteX2" fmla="*/ 0 w 111412"/>
              <a:gd name="connsiteY2" fmla="*/ 55706 h 111412"/>
              <a:gd name="connsiteX3" fmla="*/ 55706 w 111412"/>
              <a:gd name="connsiteY3" fmla="*/ 0 h 111412"/>
              <a:gd name="connsiteX4" fmla="*/ 111412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3633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 flipH="1">
            <a:off x="10875491" y="2029014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 flipH="1">
            <a:off x="10394630" y="2098300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3633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flipH="1">
            <a:off x="10142307" y="2222393"/>
            <a:ext cx="68251" cy="68251"/>
          </a:xfrm>
          <a:custGeom>
            <a:avLst/>
            <a:gdLst>
              <a:gd name="connsiteX0" fmla="*/ 111413 w 111412"/>
              <a:gd name="connsiteY0" fmla="*/ 55706 h 111412"/>
              <a:gd name="connsiteX1" fmla="*/ 55707 w 111412"/>
              <a:gd name="connsiteY1" fmla="*/ 111412 h 111412"/>
              <a:gd name="connsiteX2" fmla="*/ 0 w 111412"/>
              <a:gd name="connsiteY2" fmla="*/ 55706 h 111412"/>
              <a:gd name="connsiteX3" fmla="*/ 55707 w 111412"/>
              <a:gd name="connsiteY3" fmla="*/ 0 h 111412"/>
              <a:gd name="connsiteX4" fmla="*/ 111413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3" y="55706"/>
                </a:moveTo>
                <a:cubicBezTo>
                  <a:pt x="111413" y="86091"/>
                  <a:pt x="86092" y="111412"/>
                  <a:pt x="55707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7" y="0"/>
                </a:cubicBezTo>
                <a:cubicBezTo>
                  <a:pt x="87780" y="0"/>
                  <a:pt x="111413" y="25321"/>
                  <a:pt x="111413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 flipH="1">
            <a:off x="9849655" y="2500116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 flipH="1">
            <a:off x="10685215" y="2319600"/>
            <a:ext cx="68251" cy="68251"/>
          </a:xfrm>
          <a:custGeom>
            <a:avLst/>
            <a:gdLst>
              <a:gd name="connsiteX0" fmla="*/ 111412 w 111412"/>
              <a:gd name="connsiteY0" fmla="*/ 55706 h 111412"/>
              <a:gd name="connsiteX1" fmla="*/ 55706 w 111412"/>
              <a:gd name="connsiteY1" fmla="*/ 111412 h 111412"/>
              <a:gd name="connsiteX2" fmla="*/ 0 w 111412"/>
              <a:gd name="connsiteY2" fmla="*/ 55706 h 111412"/>
              <a:gd name="connsiteX3" fmla="*/ 55706 w 111412"/>
              <a:gd name="connsiteY3" fmla="*/ 0 h 111412"/>
              <a:gd name="connsiteX4" fmla="*/ 111412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 flipH="1">
            <a:off x="10280878" y="2574975"/>
            <a:ext cx="68250" cy="68301"/>
          </a:xfrm>
          <a:custGeom>
            <a:avLst/>
            <a:gdLst>
              <a:gd name="connsiteX0" fmla="*/ 111412 w 111411"/>
              <a:gd name="connsiteY0" fmla="*/ 55786 h 111491"/>
              <a:gd name="connsiteX1" fmla="*/ 55706 w 111411"/>
              <a:gd name="connsiteY1" fmla="*/ 111492 h 111491"/>
              <a:gd name="connsiteX2" fmla="*/ 0 w 111411"/>
              <a:gd name="connsiteY2" fmla="*/ 55786 h 111491"/>
              <a:gd name="connsiteX3" fmla="*/ 55706 w 111411"/>
              <a:gd name="connsiteY3" fmla="*/ 80 h 111491"/>
              <a:gd name="connsiteX4" fmla="*/ 111412 w 111411"/>
              <a:gd name="connsiteY4" fmla="*/ 55786 h 111491"/>
            </a:gdLst>
            <a:ahLst/>
            <a:cxnLst/>
            <a:rect l="l" t="t" r="r" b="b"/>
            <a:pathLst>
              <a:path w="111411" h="111491">
                <a:moveTo>
                  <a:pt x="111412" y="55786"/>
                </a:moveTo>
                <a:cubicBezTo>
                  <a:pt x="111412" y="86171"/>
                  <a:pt x="86091" y="111492"/>
                  <a:pt x="55706" y="111492"/>
                </a:cubicBezTo>
                <a:cubicBezTo>
                  <a:pt x="25321" y="111492"/>
                  <a:pt x="0" y="86171"/>
                  <a:pt x="0" y="55786"/>
                </a:cubicBezTo>
                <a:cubicBezTo>
                  <a:pt x="0" y="25401"/>
                  <a:pt x="25321" y="80"/>
                  <a:pt x="55706" y="80"/>
                </a:cubicBezTo>
                <a:cubicBezTo>
                  <a:pt x="86091" y="-1608"/>
                  <a:pt x="111412" y="23713"/>
                  <a:pt x="111412" y="5578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1190017" y="4206105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1120853" y="4120277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3" name="标题 1"/>
          <p:cNvSpPr txBox="1"/>
          <p:nvPr/>
        </p:nvSpPr>
        <p:spPr>
          <a:xfrm>
            <a:off x="1120853" y="4120277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 rot="5400000">
            <a:off x="1592649" y="4336704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5" name="标题 1"/>
          <p:cNvSpPr txBox="1"/>
          <p:nvPr/>
        </p:nvSpPr>
        <p:spPr>
          <a:xfrm rot="5400000">
            <a:off x="1327762" y="4625221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6" name="标题 1"/>
          <p:cNvSpPr txBox="1"/>
          <p:nvPr/>
        </p:nvSpPr>
        <p:spPr>
          <a:xfrm>
            <a:off x="3924300" y="1677378"/>
            <a:ext cx="3427058" cy="123132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Part.</a:t>
            </a:r>
            <a:endParaRPr kumimoji="1" lang="en-US" altLang="zh-CN" sz="8800">
              <a:ln w="12700">
                <a:solidFill>
                  <a:srgbClr val="000000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37" name="标题 1"/>
          <p:cNvSpPr txBox="1"/>
          <p:nvPr/>
        </p:nvSpPr>
        <p:spPr>
          <a:xfrm>
            <a:off x="6256818" y="674943"/>
            <a:ext cx="2010882" cy="22337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04</a:t>
            </a:r>
            <a:endParaRPr kumimoji="1" lang="en-US" altLang="zh-CN" sz="8800">
              <a:ln w="12700">
                <a:solidFill>
                  <a:srgbClr val="000000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8" name="标题 1"/>
          <p:cNvSpPr txBox="1"/>
          <p:nvPr/>
        </p:nvSpPr>
        <p:spPr>
          <a:xfrm>
            <a:off x="7740999" y="4627205"/>
            <a:ext cx="1314101" cy="345060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lumMod val="20000"/>
                    <a:lumOff val="80000"/>
                    <a:alpha val="0"/>
                  </a:schemeClr>
                </a:gs>
                <a:gs pos="48688">
                  <a:schemeClr val="accent1">
                    <a:lumMod val="60000"/>
                    <a:lumOff val="40000"/>
                  </a:schemeClr>
                </a:gs>
                <a:gs pos="75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9" name="标题 1"/>
          <p:cNvSpPr txBox="1"/>
          <p:nvPr/>
        </p:nvSpPr>
        <p:spPr>
          <a:xfrm flipH="1">
            <a:off x="3136900" y="4627205"/>
            <a:ext cx="1314101" cy="345060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lumMod val="20000"/>
                    <a:lumOff val="80000"/>
                    <a:alpha val="0"/>
                  </a:schemeClr>
                </a:gs>
                <a:gs pos="48688">
                  <a:schemeClr val="accent1">
                    <a:lumMod val="60000"/>
                    <a:lumOff val="40000"/>
                  </a:schemeClr>
                </a:gs>
                <a:gs pos="75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0" name="标题 1"/>
          <p:cNvSpPr txBox="1"/>
          <p:nvPr/>
        </p:nvSpPr>
        <p:spPr>
          <a:xfrm flipV="1">
            <a:off x="4086628" y="4629170"/>
            <a:ext cx="4018742" cy="341130"/>
          </a:xfrm>
          <a:prstGeom prst="trapezoid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1" name="标题 1"/>
          <p:cNvSpPr txBox="1"/>
          <p:nvPr/>
        </p:nvSpPr>
        <p:spPr>
          <a:xfrm>
            <a:off x="4370163" y="4576234"/>
            <a:ext cx="3451673" cy="3022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636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  <a:sym typeface="+mn-ea"/>
              </a:rPr>
              <a:t>MACHINE LEARNING</a:t>
            </a:r>
            <a:endParaRPr kumimoji="1" lang="en-US" altLang="zh-CN" sz="2000">
              <a:ln w="12700">
                <a:noFill/>
              </a:ln>
              <a:solidFill>
                <a:srgbClr val="636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42" name="标题 1"/>
          <p:cNvSpPr txBox="1"/>
          <p:nvPr/>
        </p:nvSpPr>
        <p:spPr>
          <a:xfrm>
            <a:off x="8540815" y="5168734"/>
            <a:ext cx="2368550" cy="236855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094960" y="2234086"/>
            <a:ext cx="9989380" cy="3500792"/>
          </a:xfrm>
          <a:prstGeom prst="roundRect">
            <a:avLst>
              <a:gd name="adj" fmla="val 3193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371095" y="2997505"/>
            <a:ext cx="9518140" cy="19838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模型对比</a:t>
            </a: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
SVM模型在分类准确率上最优，适合精度优先场景；逻辑回归在速度和资源消耗上最佳，适合实时系统。</a:t>
            </a:r>
            <a:endParaRPr kumimoji="1" lang="en-US" altLang="zh-CN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5588659" y="1746526"/>
            <a:ext cx="1001982" cy="1001982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5869263" y="2034240"/>
            <a:ext cx="440775" cy="42655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对话情绪识别结果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1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860884" y="2227617"/>
            <a:ext cx="8382000" cy="3355035"/>
          </a:xfrm>
          <a:prstGeom prst="roundRect">
            <a:avLst>
              <a:gd name="adj" fmla="val 706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143166" y="1275348"/>
            <a:ext cx="1892968" cy="189296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5275513" y="1407695"/>
            <a:ext cx="1628274" cy="162827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5359734" y="1491916"/>
            <a:ext cx="1459832" cy="1459832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5803076" y="1970944"/>
            <a:ext cx="573149" cy="501777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2265276" y="3360821"/>
            <a:ext cx="7648744" cy="202397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模型性能
</a:t>
            </a: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加权随机森林模型在临床决策中表现出高可靠性，为心力衰竭患者风险管理提供了有力工具。</a:t>
            </a:r>
            <a:endParaRPr kumimoji="1" lang="en-US" altLang="zh-CN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9585654" y="4832684"/>
            <a:ext cx="657230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" panose="020B0400000000000000" charset="-122"/>
              </a:rPr>
              <a:t>”</a:t>
            </a:r>
            <a:endParaRPr kumimoji="1" lang="en-US" altLang="zh-CN" sz="6000">
              <a:ln w="12700">
                <a:solidFill>
                  <a:srgbClr val="0068BF">
                    <a:alpha val="100000"/>
                  </a:srgbClr>
                </a:solidFill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" panose="020B04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4892797" y="1632816"/>
            <a:ext cx="184196" cy="18419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156586" y="2484870"/>
            <a:ext cx="301733" cy="30173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心力衰竭生存率预测结果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5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blipFill>
            <a:blip r:embed="rId1"/>
            <a:srcRect/>
            <a:stretch>
              <a:fillRect l="-184" r="-184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-381000" y="-647700"/>
            <a:ext cx="2914650" cy="2914650"/>
          </a:xfrm>
          <a:prstGeom prst="donut">
            <a:avLst>
              <a:gd name="adj" fmla="val 33445"/>
            </a:avLst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1407563" y="1371601"/>
            <a:ext cx="895350" cy="895350"/>
          </a:xfrm>
          <a:prstGeom prst="donut">
            <a:avLst>
              <a:gd name="adj" fmla="val 126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0058400" y="4248150"/>
            <a:ext cx="3702050" cy="3702050"/>
          </a:xfrm>
          <a:prstGeom prst="donut">
            <a:avLst>
              <a:gd name="adj" fmla="val 26581"/>
            </a:avLst>
          </a:prstGeom>
          <a:solidFill>
            <a:schemeClr val="accent1">
              <a:lumMod val="60000"/>
              <a:lumOff val="40000"/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8553450" y="5308600"/>
            <a:ext cx="2368550" cy="236855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3094341" y="5135308"/>
            <a:ext cx="628650" cy="628650"/>
          </a:xfrm>
          <a:prstGeom prst="ellipse">
            <a:avLst/>
          </a:pr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249" y="5416550"/>
            <a:ext cx="660400" cy="66040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53229" y="5410200"/>
            <a:ext cx="867571" cy="615950"/>
          </a:xfrm>
          <a:custGeom>
            <a:avLst/>
            <a:gdLst>
              <a:gd name="connsiteX0" fmla="*/ 826296 w 867571"/>
              <a:gd name="connsiteY0" fmla="*/ 533400 h 615950"/>
              <a:gd name="connsiteX1" fmla="*/ 867571 w 867571"/>
              <a:gd name="connsiteY1" fmla="*/ 574675 h 615950"/>
              <a:gd name="connsiteX2" fmla="*/ 826296 w 867571"/>
              <a:gd name="connsiteY2" fmla="*/ 615950 h 615950"/>
              <a:gd name="connsiteX3" fmla="*/ 785021 w 867571"/>
              <a:gd name="connsiteY3" fmla="*/ 574675 h 615950"/>
              <a:gd name="connsiteX4" fmla="*/ 826296 w 867571"/>
              <a:gd name="connsiteY4" fmla="*/ 533400 h 615950"/>
              <a:gd name="connsiteX5" fmla="*/ 669291 w 867571"/>
              <a:gd name="connsiteY5" fmla="*/ 533400 h 615950"/>
              <a:gd name="connsiteX6" fmla="*/ 710566 w 867571"/>
              <a:gd name="connsiteY6" fmla="*/ 574675 h 615950"/>
              <a:gd name="connsiteX7" fmla="*/ 669291 w 867571"/>
              <a:gd name="connsiteY7" fmla="*/ 615950 h 615950"/>
              <a:gd name="connsiteX8" fmla="*/ 628016 w 867571"/>
              <a:gd name="connsiteY8" fmla="*/ 574675 h 615950"/>
              <a:gd name="connsiteX9" fmla="*/ 669291 w 867571"/>
              <a:gd name="connsiteY9" fmla="*/ 533400 h 615950"/>
              <a:gd name="connsiteX10" fmla="*/ 512287 w 867571"/>
              <a:gd name="connsiteY10" fmla="*/ 533400 h 615950"/>
              <a:gd name="connsiteX11" fmla="*/ 553562 w 867571"/>
              <a:gd name="connsiteY11" fmla="*/ 574675 h 615950"/>
              <a:gd name="connsiteX12" fmla="*/ 512287 w 867571"/>
              <a:gd name="connsiteY12" fmla="*/ 615950 h 615950"/>
              <a:gd name="connsiteX13" fmla="*/ 471012 w 867571"/>
              <a:gd name="connsiteY13" fmla="*/ 574675 h 615950"/>
              <a:gd name="connsiteX14" fmla="*/ 512287 w 867571"/>
              <a:gd name="connsiteY14" fmla="*/ 533400 h 615950"/>
              <a:gd name="connsiteX15" fmla="*/ 355283 w 867571"/>
              <a:gd name="connsiteY15" fmla="*/ 533400 h 615950"/>
              <a:gd name="connsiteX16" fmla="*/ 396558 w 867571"/>
              <a:gd name="connsiteY16" fmla="*/ 574675 h 615950"/>
              <a:gd name="connsiteX17" fmla="*/ 355283 w 867571"/>
              <a:gd name="connsiteY17" fmla="*/ 615950 h 615950"/>
              <a:gd name="connsiteX18" fmla="*/ 314008 w 867571"/>
              <a:gd name="connsiteY18" fmla="*/ 574675 h 615950"/>
              <a:gd name="connsiteX19" fmla="*/ 355283 w 867571"/>
              <a:gd name="connsiteY19" fmla="*/ 533400 h 615950"/>
              <a:gd name="connsiteX20" fmla="*/ 198279 w 867571"/>
              <a:gd name="connsiteY20" fmla="*/ 533400 h 615950"/>
              <a:gd name="connsiteX21" fmla="*/ 239554 w 867571"/>
              <a:gd name="connsiteY21" fmla="*/ 574675 h 615950"/>
              <a:gd name="connsiteX22" fmla="*/ 198279 w 867571"/>
              <a:gd name="connsiteY22" fmla="*/ 615950 h 615950"/>
              <a:gd name="connsiteX23" fmla="*/ 157004 w 867571"/>
              <a:gd name="connsiteY23" fmla="*/ 574675 h 615950"/>
              <a:gd name="connsiteX24" fmla="*/ 198279 w 867571"/>
              <a:gd name="connsiteY24" fmla="*/ 533400 h 615950"/>
              <a:gd name="connsiteX25" fmla="*/ 41275 w 867571"/>
              <a:gd name="connsiteY25" fmla="*/ 533400 h 615950"/>
              <a:gd name="connsiteX26" fmla="*/ 82550 w 867571"/>
              <a:gd name="connsiteY26" fmla="*/ 574675 h 615950"/>
              <a:gd name="connsiteX27" fmla="*/ 41275 w 867571"/>
              <a:gd name="connsiteY27" fmla="*/ 615950 h 615950"/>
              <a:gd name="connsiteX28" fmla="*/ 0 w 867571"/>
              <a:gd name="connsiteY28" fmla="*/ 574675 h 615950"/>
              <a:gd name="connsiteX29" fmla="*/ 41275 w 867571"/>
              <a:gd name="connsiteY29" fmla="*/ 533400 h 615950"/>
              <a:gd name="connsiteX30" fmla="*/ 826296 w 867571"/>
              <a:gd name="connsiteY30" fmla="*/ 355600 h 615950"/>
              <a:gd name="connsiteX31" fmla="*/ 867571 w 867571"/>
              <a:gd name="connsiteY31" fmla="*/ 396875 h 615950"/>
              <a:gd name="connsiteX32" fmla="*/ 826296 w 867571"/>
              <a:gd name="connsiteY32" fmla="*/ 438150 h 615950"/>
              <a:gd name="connsiteX33" fmla="*/ 785021 w 867571"/>
              <a:gd name="connsiteY33" fmla="*/ 396875 h 615950"/>
              <a:gd name="connsiteX34" fmla="*/ 826296 w 867571"/>
              <a:gd name="connsiteY34" fmla="*/ 355600 h 615950"/>
              <a:gd name="connsiteX35" fmla="*/ 669291 w 867571"/>
              <a:gd name="connsiteY35" fmla="*/ 355600 h 615950"/>
              <a:gd name="connsiteX36" fmla="*/ 710566 w 867571"/>
              <a:gd name="connsiteY36" fmla="*/ 396875 h 615950"/>
              <a:gd name="connsiteX37" fmla="*/ 669291 w 867571"/>
              <a:gd name="connsiteY37" fmla="*/ 438150 h 615950"/>
              <a:gd name="connsiteX38" fmla="*/ 628016 w 867571"/>
              <a:gd name="connsiteY38" fmla="*/ 396875 h 615950"/>
              <a:gd name="connsiteX39" fmla="*/ 669291 w 867571"/>
              <a:gd name="connsiteY39" fmla="*/ 355600 h 615950"/>
              <a:gd name="connsiteX40" fmla="*/ 512287 w 867571"/>
              <a:gd name="connsiteY40" fmla="*/ 355600 h 615950"/>
              <a:gd name="connsiteX41" fmla="*/ 553562 w 867571"/>
              <a:gd name="connsiteY41" fmla="*/ 396875 h 615950"/>
              <a:gd name="connsiteX42" fmla="*/ 512287 w 867571"/>
              <a:gd name="connsiteY42" fmla="*/ 438150 h 615950"/>
              <a:gd name="connsiteX43" fmla="*/ 471012 w 867571"/>
              <a:gd name="connsiteY43" fmla="*/ 396875 h 615950"/>
              <a:gd name="connsiteX44" fmla="*/ 512287 w 867571"/>
              <a:gd name="connsiteY44" fmla="*/ 355600 h 615950"/>
              <a:gd name="connsiteX45" fmla="*/ 355283 w 867571"/>
              <a:gd name="connsiteY45" fmla="*/ 355600 h 615950"/>
              <a:gd name="connsiteX46" fmla="*/ 396558 w 867571"/>
              <a:gd name="connsiteY46" fmla="*/ 396875 h 615950"/>
              <a:gd name="connsiteX47" fmla="*/ 355283 w 867571"/>
              <a:gd name="connsiteY47" fmla="*/ 438150 h 615950"/>
              <a:gd name="connsiteX48" fmla="*/ 314008 w 867571"/>
              <a:gd name="connsiteY48" fmla="*/ 396875 h 615950"/>
              <a:gd name="connsiteX49" fmla="*/ 355283 w 867571"/>
              <a:gd name="connsiteY49" fmla="*/ 355600 h 615950"/>
              <a:gd name="connsiteX50" fmla="*/ 198279 w 867571"/>
              <a:gd name="connsiteY50" fmla="*/ 355600 h 615950"/>
              <a:gd name="connsiteX51" fmla="*/ 239554 w 867571"/>
              <a:gd name="connsiteY51" fmla="*/ 396875 h 615950"/>
              <a:gd name="connsiteX52" fmla="*/ 198279 w 867571"/>
              <a:gd name="connsiteY52" fmla="*/ 438150 h 615950"/>
              <a:gd name="connsiteX53" fmla="*/ 157004 w 867571"/>
              <a:gd name="connsiteY53" fmla="*/ 396875 h 615950"/>
              <a:gd name="connsiteX54" fmla="*/ 198279 w 867571"/>
              <a:gd name="connsiteY54" fmla="*/ 355600 h 615950"/>
              <a:gd name="connsiteX55" fmla="*/ 41275 w 867571"/>
              <a:gd name="connsiteY55" fmla="*/ 355600 h 615950"/>
              <a:gd name="connsiteX56" fmla="*/ 82550 w 867571"/>
              <a:gd name="connsiteY56" fmla="*/ 396875 h 615950"/>
              <a:gd name="connsiteX57" fmla="*/ 41275 w 867571"/>
              <a:gd name="connsiteY57" fmla="*/ 438150 h 615950"/>
              <a:gd name="connsiteX58" fmla="*/ 0 w 867571"/>
              <a:gd name="connsiteY58" fmla="*/ 396875 h 615950"/>
              <a:gd name="connsiteX59" fmla="*/ 41275 w 867571"/>
              <a:gd name="connsiteY59" fmla="*/ 355600 h 615950"/>
              <a:gd name="connsiteX60" fmla="*/ 826296 w 867571"/>
              <a:gd name="connsiteY60" fmla="*/ 177800 h 615950"/>
              <a:gd name="connsiteX61" fmla="*/ 867571 w 867571"/>
              <a:gd name="connsiteY61" fmla="*/ 219075 h 615950"/>
              <a:gd name="connsiteX62" fmla="*/ 826296 w 867571"/>
              <a:gd name="connsiteY62" fmla="*/ 260350 h 615950"/>
              <a:gd name="connsiteX63" fmla="*/ 785021 w 867571"/>
              <a:gd name="connsiteY63" fmla="*/ 219075 h 615950"/>
              <a:gd name="connsiteX64" fmla="*/ 826296 w 867571"/>
              <a:gd name="connsiteY64" fmla="*/ 177800 h 615950"/>
              <a:gd name="connsiteX65" fmla="*/ 669291 w 867571"/>
              <a:gd name="connsiteY65" fmla="*/ 177800 h 615950"/>
              <a:gd name="connsiteX66" fmla="*/ 710566 w 867571"/>
              <a:gd name="connsiteY66" fmla="*/ 219075 h 615950"/>
              <a:gd name="connsiteX67" fmla="*/ 669291 w 867571"/>
              <a:gd name="connsiteY67" fmla="*/ 260350 h 615950"/>
              <a:gd name="connsiteX68" fmla="*/ 628016 w 867571"/>
              <a:gd name="connsiteY68" fmla="*/ 219075 h 615950"/>
              <a:gd name="connsiteX69" fmla="*/ 669291 w 867571"/>
              <a:gd name="connsiteY69" fmla="*/ 177800 h 615950"/>
              <a:gd name="connsiteX70" fmla="*/ 512287 w 867571"/>
              <a:gd name="connsiteY70" fmla="*/ 177800 h 615950"/>
              <a:gd name="connsiteX71" fmla="*/ 553562 w 867571"/>
              <a:gd name="connsiteY71" fmla="*/ 219075 h 615950"/>
              <a:gd name="connsiteX72" fmla="*/ 512287 w 867571"/>
              <a:gd name="connsiteY72" fmla="*/ 260350 h 615950"/>
              <a:gd name="connsiteX73" fmla="*/ 471012 w 867571"/>
              <a:gd name="connsiteY73" fmla="*/ 219075 h 615950"/>
              <a:gd name="connsiteX74" fmla="*/ 512287 w 867571"/>
              <a:gd name="connsiteY74" fmla="*/ 177800 h 615950"/>
              <a:gd name="connsiteX75" fmla="*/ 355283 w 867571"/>
              <a:gd name="connsiteY75" fmla="*/ 177800 h 615950"/>
              <a:gd name="connsiteX76" fmla="*/ 396558 w 867571"/>
              <a:gd name="connsiteY76" fmla="*/ 219075 h 615950"/>
              <a:gd name="connsiteX77" fmla="*/ 355283 w 867571"/>
              <a:gd name="connsiteY77" fmla="*/ 260350 h 615950"/>
              <a:gd name="connsiteX78" fmla="*/ 314008 w 867571"/>
              <a:gd name="connsiteY78" fmla="*/ 219075 h 615950"/>
              <a:gd name="connsiteX79" fmla="*/ 355283 w 867571"/>
              <a:gd name="connsiteY79" fmla="*/ 177800 h 615950"/>
              <a:gd name="connsiteX80" fmla="*/ 198279 w 867571"/>
              <a:gd name="connsiteY80" fmla="*/ 177800 h 615950"/>
              <a:gd name="connsiteX81" fmla="*/ 239554 w 867571"/>
              <a:gd name="connsiteY81" fmla="*/ 219075 h 615950"/>
              <a:gd name="connsiteX82" fmla="*/ 198279 w 867571"/>
              <a:gd name="connsiteY82" fmla="*/ 260350 h 615950"/>
              <a:gd name="connsiteX83" fmla="*/ 157004 w 867571"/>
              <a:gd name="connsiteY83" fmla="*/ 219075 h 615950"/>
              <a:gd name="connsiteX84" fmla="*/ 198279 w 867571"/>
              <a:gd name="connsiteY84" fmla="*/ 177800 h 615950"/>
              <a:gd name="connsiteX85" fmla="*/ 41275 w 867571"/>
              <a:gd name="connsiteY85" fmla="*/ 177800 h 615950"/>
              <a:gd name="connsiteX86" fmla="*/ 82550 w 867571"/>
              <a:gd name="connsiteY86" fmla="*/ 219075 h 615950"/>
              <a:gd name="connsiteX87" fmla="*/ 41275 w 867571"/>
              <a:gd name="connsiteY87" fmla="*/ 260350 h 615950"/>
              <a:gd name="connsiteX88" fmla="*/ 0 w 867571"/>
              <a:gd name="connsiteY88" fmla="*/ 219075 h 615950"/>
              <a:gd name="connsiteX89" fmla="*/ 41275 w 867571"/>
              <a:gd name="connsiteY89" fmla="*/ 177800 h 615950"/>
              <a:gd name="connsiteX90" fmla="*/ 826296 w 867571"/>
              <a:gd name="connsiteY90" fmla="*/ 0 h 615950"/>
              <a:gd name="connsiteX91" fmla="*/ 867571 w 867571"/>
              <a:gd name="connsiteY91" fmla="*/ 41275 h 615950"/>
              <a:gd name="connsiteX92" fmla="*/ 826296 w 867571"/>
              <a:gd name="connsiteY92" fmla="*/ 82550 h 615950"/>
              <a:gd name="connsiteX93" fmla="*/ 785021 w 867571"/>
              <a:gd name="connsiteY93" fmla="*/ 41275 h 615950"/>
              <a:gd name="connsiteX94" fmla="*/ 826296 w 867571"/>
              <a:gd name="connsiteY94" fmla="*/ 0 h 615950"/>
              <a:gd name="connsiteX95" fmla="*/ 669291 w 867571"/>
              <a:gd name="connsiteY95" fmla="*/ 0 h 615950"/>
              <a:gd name="connsiteX96" fmla="*/ 710566 w 867571"/>
              <a:gd name="connsiteY96" fmla="*/ 41275 h 615950"/>
              <a:gd name="connsiteX97" fmla="*/ 669291 w 867571"/>
              <a:gd name="connsiteY97" fmla="*/ 82550 h 615950"/>
              <a:gd name="connsiteX98" fmla="*/ 628016 w 867571"/>
              <a:gd name="connsiteY98" fmla="*/ 41275 h 615950"/>
              <a:gd name="connsiteX99" fmla="*/ 669291 w 867571"/>
              <a:gd name="connsiteY99" fmla="*/ 0 h 615950"/>
              <a:gd name="connsiteX100" fmla="*/ 512287 w 867571"/>
              <a:gd name="connsiteY100" fmla="*/ 0 h 615950"/>
              <a:gd name="connsiteX101" fmla="*/ 553562 w 867571"/>
              <a:gd name="connsiteY101" fmla="*/ 41275 h 615950"/>
              <a:gd name="connsiteX102" fmla="*/ 512287 w 867571"/>
              <a:gd name="connsiteY102" fmla="*/ 82550 h 615950"/>
              <a:gd name="connsiteX103" fmla="*/ 471012 w 867571"/>
              <a:gd name="connsiteY103" fmla="*/ 41275 h 615950"/>
              <a:gd name="connsiteX104" fmla="*/ 512287 w 867571"/>
              <a:gd name="connsiteY104" fmla="*/ 0 h 615950"/>
              <a:gd name="connsiteX105" fmla="*/ 355283 w 867571"/>
              <a:gd name="connsiteY105" fmla="*/ 0 h 615950"/>
              <a:gd name="connsiteX106" fmla="*/ 396558 w 867571"/>
              <a:gd name="connsiteY106" fmla="*/ 41275 h 615950"/>
              <a:gd name="connsiteX107" fmla="*/ 355283 w 867571"/>
              <a:gd name="connsiteY107" fmla="*/ 82550 h 615950"/>
              <a:gd name="connsiteX108" fmla="*/ 314008 w 867571"/>
              <a:gd name="connsiteY108" fmla="*/ 41275 h 615950"/>
              <a:gd name="connsiteX109" fmla="*/ 355283 w 867571"/>
              <a:gd name="connsiteY109" fmla="*/ 0 h 615950"/>
              <a:gd name="connsiteX110" fmla="*/ 198279 w 867571"/>
              <a:gd name="connsiteY110" fmla="*/ 0 h 615950"/>
              <a:gd name="connsiteX111" fmla="*/ 239554 w 867571"/>
              <a:gd name="connsiteY111" fmla="*/ 41275 h 615950"/>
              <a:gd name="connsiteX112" fmla="*/ 198279 w 867571"/>
              <a:gd name="connsiteY112" fmla="*/ 82550 h 615950"/>
              <a:gd name="connsiteX113" fmla="*/ 157004 w 867571"/>
              <a:gd name="connsiteY113" fmla="*/ 41275 h 615950"/>
              <a:gd name="connsiteX114" fmla="*/ 198279 w 867571"/>
              <a:gd name="connsiteY114" fmla="*/ 0 h 615950"/>
              <a:gd name="connsiteX115" fmla="*/ 41275 w 867571"/>
              <a:gd name="connsiteY115" fmla="*/ 0 h 615950"/>
              <a:gd name="connsiteX116" fmla="*/ 82550 w 867571"/>
              <a:gd name="connsiteY116" fmla="*/ 41275 h 615950"/>
              <a:gd name="connsiteX117" fmla="*/ 41275 w 867571"/>
              <a:gd name="connsiteY117" fmla="*/ 82550 h 615950"/>
              <a:gd name="connsiteX118" fmla="*/ 0 w 867571"/>
              <a:gd name="connsiteY118" fmla="*/ 41275 h 615950"/>
              <a:gd name="connsiteX119" fmla="*/ 41275 w 867571"/>
              <a:gd name="connsiteY119" fmla="*/ 0 h 615950"/>
            </a:gdLst>
            <a:ahLst/>
            <a:cxnLst/>
            <a:rect l="l" t="t" r="r" b="b"/>
            <a:pathLst>
              <a:path w="867571" h="615950">
                <a:moveTo>
                  <a:pt x="826296" y="533400"/>
                </a:moveTo>
                <a:cubicBezTo>
                  <a:pt x="849092" y="533400"/>
                  <a:pt x="867571" y="551879"/>
                  <a:pt x="867571" y="574675"/>
                </a:cubicBezTo>
                <a:cubicBezTo>
                  <a:pt x="867571" y="597471"/>
                  <a:pt x="849092" y="615950"/>
                  <a:pt x="826296" y="615950"/>
                </a:cubicBezTo>
                <a:cubicBezTo>
                  <a:pt x="803500" y="615950"/>
                  <a:pt x="785021" y="597471"/>
                  <a:pt x="785021" y="574675"/>
                </a:cubicBezTo>
                <a:cubicBezTo>
                  <a:pt x="785021" y="551879"/>
                  <a:pt x="803500" y="533400"/>
                  <a:pt x="826296" y="533400"/>
                </a:cubicBezTo>
                <a:close/>
                <a:moveTo>
                  <a:pt x="669291" y="533400"/>
                </a:moveTo>
                <a:cubicBezTo>
                  <a:pt x="692087" y="533400"/>
                  <a:pt x="710566" y="551879"/>
                  <a:pt x="710566" y="574675"/>
                </a:cubicBezTo>
                <a:cubicBezTo>
                  <a:pt x="710566" y="597471"/>
                  <a:pt x="692087" y="615950"/>
                  <a:pt x="669291" y="615950"/>
                </a:cubicBezTo>
                <a:cubicBezTo>
                  <a:pt x="646495" y="615950"/>
                  <a:pt x="628016" y="597471"/>
                  <a:pt x="628016" y="574675"/>
                </a:cubicBezTo>
                <a:cubicBezTo>
                  <a:pt x="628016" y="551879"/>
                  <a:pt x="646495" y="533400"/>
                  <a:pt x="669291" y="533400"/>
                </a:cubicBezTo>
                <a:close/>
                <a:moveTo>
                  <a:pt x="512287" y="533400"/>
                </a:moveTo>
                <a:cubicBezTo>
                  <a:pt x="535083" y="533400"/>
                  <a:pt x="553562" y="551879"/>
                  <a:pt x="553562" y="574675"/>
                </a:cubicBezTo>
                <a:cubicBezTo>
                  <a:pt x="553562" y="597471"/>
                  <a:pt x="535083" y="615950"/>
                  <a:pt x="512287" y="615950"/>
                </a:cubicBezTo>
                <a:cubicBezTo>
                  <a:pt x="489491" y="615950"/>
                  <a:pt x="471012" y="597471"/>
                  <a:pt x="471012" y="574675"/>
                </a:cubicBezTo>
                <a:cubicBezTo>
                  <a:pt x="471012" y="551879"/>
                  <a:pt x="489491" y="533400"/>
                  <a:pt x="512287" y="533400"/>
                </a:cubicBezTo>
                <a:close/>
                <a:moveTo>
                  <a:pt x="355283" y="533400"/>
                </a:moveTo>
                <a:cubicBezTo>
                  <a:pt x="378079" y="533400"/>
                  <a:pt x="396558" y="551879"/>
                  <a:pt x="396558" y="574675"/>
                </a:cubicBezTo>
                <a:cubicBezTo>
                  <a:pt x="396558" y="597471"/>
                  <a:pt x="378079" y="615950"/>
                  <a:pt x="355283" y="615950"/>
                </a:cubicBezTo>
                <a:cubicBezTo>
                  <a:pt x="332487" y="615950"/>
                  <a:pt x="314008" y="597471"/>
                  <a:pt x="314008" y="574675"/>
                </a:cubicBezTo>
                <a:cubicBezTo>
                  <a:pt x="314008" y="551879"/>
                  <a:pt x="332487" y="533400"/>
                  <a:pt x="355283" y="533400"/>
                </a:cubicBezTo>
                <a:close/>
                <a:moveTo>
                  <a:pt x="198279" y="533400"/>
                </a:moveTo>
                <a:cubicBezTo>
                  <a:pt x="221075" y="533400"/>
                  <a:pt x="239554" y="551879"/>
                  <a:pt x="239554" y="574675"/>
                </a:cubicBezTo>
                <a:cubicBezTo>
                  <a:pt x="239554" y="597471"/>
                  <a:pt x="221075" y="615950"/>
                  <a:pt x="198279" y="615950"/>
                </a:cubicBezTo>
                <a:cubicBezTo>
                  <a:pt x="175483" y="615950"/>
                  <a:pt x="157004" y="597471"/>
                  <a:pt x="157004" y="574675"/>
                </a:cubicBezTo>
                <a:cubicBezTo>
                  <a:pt x="157004" y="551879"/>
                  <a:pt x="175483" y="533400"/>
                  <a:pt x="198279" y="533400"/>
                </a:cubicBezTo>
                <a:close/>
                <a:moveTo>
                  <a:pt x="41275" y="533400"/>
                </a:moveTo>
                <a:cubicBezTo>
                  <a:pt x="64071" y="533400"/>
                  <a:pt x="82550" y="551879"/>
                  <a:pt x="82550" y="574675"/>
                </a:cubicBezTo>
                <a:cubicBezTo>
                  <a:pt x="82550" y="597471"/>
                  <a:pt x="64071" y="615950"/>
                  <a:pt x="41275" y="615950"/>
                </a:cubicBezTo>
                <a:cubicBezTo>
                  <a:pt x="18479" y="615950"/>
                  <a:pt x="0" y="597471"/>
                  <a:pt x="0" y="574675"/>
                </a:cubicBezTo>
                <a:cubicBezTo>
                  <a:pt x="0" y="551879"/>
                  <a:pt x="18479" y="533400"/>
                  <a:pt x="41275" y="533400"/>
                </a:cubicBezTo>
                <a:close/>
                <a:moveTo>
                  <a:pt x="826296" y="355600"/>
                </a:moveTo>
                <a:cubicBezTo>
                  <a:pt x="849092" y="355600"/>
                  <a:pt x="867571" y="374079"/>
                  <a:pt x="867571" y="396875"/>
                </a:cubicBezTo>
                <a:cubicBezTo>
                  <a:pt x="867571" y="419671"/>
                  <a:pt x="849092" y="438150"/>
                  <a:pt x="826296" y="438150"/>
                </a:cubicBezTo>
                <a:cubicBezTo>
                  <a:pt x="803500" y="438150"/>
                  <a:pt x="785021" y="419671"/>
                  <a:pt x="785021" y="396875"/>
                </a:cubicBezTo>
                <a:cubicBezTo>
                  <a:pt x="785021" y="374079"/>
                  <a:pt x="803500" y="355600"/>
                  <a:pt x="826296" y="355600"/>
                </a:cubicBezTo>
                <a:close/>
                <a:moveTo>
                  <a:pt x="669291" y="355600"/>
                </a:moveTo>
                <a:cubicBezTo>
                  <a:pt x="692087" y="355600"/>
                  <a:pt x="710566" y="374079"/>
                  <a:pt x="710566" y="396875"/>
                </a:cubicBezTo>
                <a:cubicBezTo>
                  <a:pt x="710566" y="419671"/>
                  <a:pt x="692087" y="438150"/>
                  <a:pt x="669291" y="438150"/>
                </a:cubicBezTo>
                <a:cubicBezTo>
                  <a:pt x="646495" y="438150"/>
                  <a:pt x="628016" y="419671"/>
                  <a:pt x="628016" y="396875"/>
                </a:cubicBezTo>
                <a:cubicBezTo>
                  <a:pt x="628016" y="374079"/>
                  <a:pt x="646495" y="355600"/>
                  <a:pt x="669291" y="355600"/>
                </a:cubicBezTo>
                <a:close/>
                <a:moveTo>
                  <a:pt x="512287" y="355600"/>
                </a:moveTo>
                <a:cubicBezTo>
                  <a:pt x="535083" y="355600"/>
                  <a:pt x="553562" y="374079"/>
                  <a:pt x="553562" y="396875"/>
                </a:cubicBezTo>
                <a:cubicBezTo>
                  <a:pt x="553562" y="419671"/>
                  <a:pt x="535083" y="438150"/>
                  <a:pt x="512287" y="438150"/>
                </a:cubicBezTo>
                <a:cubicBezTo>
                  <a:pt x="489491" y="438150"/>
                  <a:pt x="471012" y="419671"/>
                  <a:pt x="471012" y="396875"/>
                </a:cubicBezTo>
                <a:cubicBezTo>
                  <a:pt x="471012" y="374079"/>
                  <a:pt x="489491" y="355600"/>
                  <a:pt x="512287" y="355600"/>
                </a:cubicBezTo>
                <a:close/>
                <a:moveTo>
                  <a:pt x="355283" y="355600"/>
                </a:moveTo>
                <a:cubicBezTo>
                  <a:pt x="378079" y="355600"/>
                  <a:pt x="396558" y="374079"/>
                  <a:pt x="396558" y="396875"/>
                </a:cubicBezTo>
                <a:cubicBezTo>
                  <a:pt x="396558" y="419671"/>
                  <a:pt x="378079" y="438150"/>
                  <a:pt x="355283" y="438150"/>
                </a:cubicBezTo>
                <a:cubicBezTo>
                  <a:pt x="332487" y="438150"/>
                  <a:pt x="314008" y="419671"/>
                  <a:pt x="314008" y="396875"/>
                </a:cubicBezTo>
                <a:cubicBezTo>
                  <a:pt x="314008" y="374079"/>
                  <a:pt x="332487" y="355600"/>
                  <a:pt x="355283" y="355600"/>
                </a:cubicBezTo>
                <a:close/>
                <a:moveTo>
                  <a:pt x="198279" y="355600"/>
                </a:moveTo>
                <a:cubicBezTo>
                  <a:pt x="221075" y="355600"/>
                  <a:pt x="239554" y="374079"/>
                  <a:pt x="239554" y="396875"/>
                </a:cubicBezTo>
                <a:cubicBezTo>
                  <a:pt x="239554" y="419671"/>
                  <a:pt x="221075" y="438150"/>
                  <a:pt x="198279" y="438150"/>
                </a:cubicBezTo>
                <a:cubicBezTo>
                  <a:pt x="175483" y="438150"/>
                  <a:pt x="157004" y="419671"/>
                  <a:pt x="157004" y="396875"/>
                </a:cubicBezTo>
                <a:cubicBezTo>
                  <a:pt x="157004" y="374079"/>
                  <a:pt x="175483" y="355600"/>
                  <a:pt x="198279" y="355600"/>
                </a:cubicBezTo>
                <a:close/>
                <a:moveTo>
                  <a:pt x="41275" y="355600"/>
                </a:moveTo>
                <a:cubicBezTo>
                  <a:pt x="64071" y="355600"/>
                  <a:pt x="82550" y="374079"/>
                  <a:pt x="82550" y="396875"/>
                </a:cubicBezTo>
                <a:cubicBezTo>
                  <a:pt x="82550" y="419671"/>
                  <a:pt x="64071" y="438150"/>
                  <a:pt x="41275" y="438150"/>
                </a:cubicBezTo>
                <a:cubicBezTo>
                  <a:pt x="18479" y="438150"/>
                  <a:pt x="0" y="419671"/>
                  <a:pt x="0" y="396875"/>
                </a:cubicBezTo>
                <a:cubicBezTo>
                  <a:pt x="0" y="374079"/>
                  <a:pt x="18479" y="355600"/>
                  <a:pt x="41275" y="355600"/>
                </a:cubicBezTo>
                <a:close/>
                <a:moveTo>
                  <a:pt x="826296" y="177800"/>
                </a:moveTo>
                <a:cubicBezTo>
                  <a:pt x="849092" y="177800"/>
                  <a:pt x="867571" y="196279"/>
                  <a:pt x="867571" y="219075"/>
                </a:cubicBezTo>
                <a:cubicBezTo>
                  <a:pt x="867571" y="241871"/>
                  <a:pt x="849092" y="260350"/>
                  <a:pt x="826296" y="260350"/>
                </a:cubicBezTo>
                <a:cubicBezTo>
                  <a:pt x="803500" y="260350"/>
                  <a:pt x="785021" y="241871"/>
                  <a:pt x="785021" y="219075"/>
                </a:cubicBezTo>
                <a:cubicBezTo>
                  <a:pt x="785021" y="196279"/>
                  <a:pt x="803500" y="177800"/>
                  <a:pt x="826296" y="177800"/>
                </a:cubicBezTo>
                <a:close/>
                <a:moveTo>
                  <a:pt x="669291" y="177800"/>
                </a:moveTo>
                <a:cubicBezTo>
                  <a:pt x="692087" y="177800"/>
                  <a:pt x="710566" y="196279"/>
                  <a:pt x="710566" y="219075"/>
                </a:cubicBezTo>
                <a:cubicBezTo>
                  <a:pt x="710566" y="241871"/>
                  <a:pt x="692087" y="260350"/>
                  <a:pt x="669291" y="260350"/>
                </a:cubicBezTo>
                <a:cubicBezTo>
                  <a:pt x="646495" y="260350"/>
                  <a:pt x="628016" y="241871"/>
                  <a:pt x="628016" y="219075"/>
                </a:cubicBezTo>
                <a:cubicBezTo>
                  <a:pt x="628016" y="196279"/>
                  <a:pt x="646495" y="177800"/>
                  <a:pt x="669291" y="177800"/>
                </a:cubicBezTo>
                <a:close/>
                <a:moveTo>
                  <a:pt x="512287" y="177800"/>
                </a:moveTo>
                <a:cubicBezTo>
                  <a:pt x="535083" y="177800"/>
                  <a:pt x="553562" y="196279"/>
                  <a:pt x="553562" y="219075"/>
                </a:cubicBezTo>
                <a:cubicBezTo>
                  <a:pt x="553562" y="241871"/>
                  <a:pt x="535083" y="260350"/>
                  <a:pt x="512287" y="260350"/>
                </a:cubicBezTo>
                <a:cubicBezTo>
                  <a:pt x="489491" y="260350"/>
                  <a:pt x="471012" y="241871"/>
                  <a:pt x="471012" y="219075"/>
                </a:cubicBezTo>
                <a:cubicBezTo>
                  <a:pt x="471012" y="196279"/>
                  <a:pt x="489491" y="177800"/>
                  <a:pt x="512287" y="177800"/>
                </a:cubicBezTo>
                <a:close/>
                <a:moveTo>
                  <a:pt x="355283" y="177800"/>
                </a:moveTo>
                <a:cubicBezTo>
                  <a:pt x="378079" y="177800"/>
                  <a:pt x="396558" y="196279"/>
                  <a:pt x="396558" y="219075"/>
                </a:cubicBezTo>
                <a:cubicBezTo>
                  <a:pt x="396558" y="241871"/>
                  <a:pt x="378079" y="260350"/>
                  <a:pt x="355283" y="260350"/>
                </a:cubicBezTo>
                <a:cubicBezTo>
                  <a:pt x="332487" y="260350"/>
                  <a:pt x="314008" y="241871"/>
                  <a:pt x="314008" y="219075"/>
                </a:cubicBezTo>
                <a:cubicBezTo>
                  <a:pt x="314008" y="196279"/>
                  <a:pt x="332487" y="177800"/>
                  <a:pt x="355283" y="177800"/>
                </a:cubicBezTo>
                <a:close/>
                <a:moveTo>
                  <a:pt x="198279" y="177800"/>
                </a:moveTo>
                <a:cubicBezTo>
                  <a:pt x="221075" y="177800"/>
                  <a:pt x="239554" y="196279"/>
                  <a:pt x="239554" y="219075"/>
                </a:cubicBezTo>
                <a:cubicBezTo>
                  <a:pt x="239554" y="241871"/>
                  <a:pt x="221075" y="260350"/>
                  <a:pt x="198279" y="260350"/>
                </a:cubicBezTo>
                <a:cubicBezTo>
                  <a:pt x="175483" y="260350"/>
                  <a:pt x="157004" y="241871"/>
                  <a:pt x="157004" y="219075"/>
                </a:cubicBezTo>
                <a:cubicBezTo>
                  <a:pt x="157004" y="196279"/>
                  <a:pt x="175483" y="177800"/>
                  <a:pt x="198279" y="177800"/>
                </a:cubicBezTo>
                <a:close/>
                <a:moveTo>
                  <a:pt x="41275" y="177800"/>
                </a:moveTo>
                <a:cubicBezTo>
                  <a:pt x="64071" y="177800"/>
                  <a:pt x="82550" y="196279"/>
                  <a:pt x="82550" y="219075"/>
                </a:cubicBezTo>
                <a:cubicBezTo>
                  <a:pt x="82550" y="241871"/>
                  <a:pt x="64071" y="260350"/>
                  <a:pt x="41275" y="260350"/>
                </a:cubicBezTo>
                <a:cubicBezTo>
                  <a:pt x="18479" y="260350"/>
                  <a:pt x="0" y="241871"/>
                  <a:pt x="0" y="219075"/>
                </a:cubicBezTo>
                <a:cubicBezTo>
                  <a:pt x="0" y="196279"/>
                  <a:pt x="18479" y="177800"/>
                  <a:pt x="41275" y="177800"/>
                </a:cubicBezTo>
                <a:close/>
                <a:moveTo>
                  <a:pt x="826296" y="0"/>
                </a:moveTo>
                <a:cubicBezTo>
                  <a:pt x="849092" y="0"/>
                  <a:pt x="867571" y="18479"/>
                  <a:pt x="867571" y="41275"/>
                </a:cubicBezTo>
                <a:cubicBezTo>
                  <a:pt x="867571" y="64071"/>
                  <a:pt x="849092" y="82550"/>
                  <a:pt x="826296" y="82550"/>
                </a:cubicBezTo>
                <a:cubicBezTo>
                  <a:pt x="803500" y="82550"/>
                  <a:pt x="785021" y="64071"/>
                  <a:pt x="785021" y="41275"/>
                </a:cubicBezTo>
                <a:cubicBezTo>
                  <a:pt x="785021" y="18479"/>
                  <a:pt x="803500" y="0"/>
                  <a:pt x="826296" y="0"/>
                </a:cubicBezTo>
                <a:close/>
                <a:moveTo>
                  <a:pt x="669291" y="0"/>
                </a:moveTo>
                <a:cubicBezTo>
                  <a:pt x="692087" y="0"/>
                  <a:pt x="710566" y="18479"/>
                  <a:pt x="710566" y="41275"/>
                </a:cubicBezTo>
                <a:cubicBezTo>
                  <a:pt x="710566" y="64071"/>
                  <a:pt x="692087" y="82550"/>
                  <a:pt x="669291" y="82550"/>
                </a:cubicBezTo>
                <a:cubicBezTo>
                  <a:pt x="646495" y="82550"/>
                  <a:pt x="628016" y="64071"/>
                  <a:pt x="628016" y="41275"/>
                </a:cubicBezTo>
                <a:cubicBezTo>
                  <a:pt x="628016" y="18479"/>
                  <a:pt x="646495" y="0"/>
                  <a:pt x="669291" y="0"/>
                </a:cubicBezTo>
                <a:close/>
                <a:moveTo>
                  <a:pt x="512287" y="0"/>
                </a:moveTo>
                <a:cubicBezTo>
                  <a:pt x="535083" y="0"/>
                  <a:pt x="553562" y="18479"/>
                  <a:pt x="553562" y="41275"/>
                </a:cubicBezTo>
                <a:cubicBezTo>
                  <a:pt x="553562" y="64071"/>
                  <a:pt x="535083" y="82550"/>
                  <a:pt x="512287" y="82550"/>
                </a:cubicBezTo>
                <a:cubicBezTo>
                  <a:pt x="489491" y="82550"/>
                  <a:pt x="471012" y="64071"/>
                  <a:pt x="471012" y="41275"/>
                </a:cubicBezTo>
                <a:cubicBezTo>
                  <a:pt x="471012" y="18479"/>
                  <a:pt x="489491" y="0"/>
                  <a:pt x="512287" y="0"/>
                </a:cubicBezTo>
                <a:close/>
                <a:moveTo>
                  <a:pt x="355283" y="0"/>
                </a:moveTo>
                <a:cubicBezTo>
                  <a:pt x="378079" y="0"/>
                  <a:pt x="396558" y="18479"/>
                  <a:pt x="396558" y="41275"/>
                </a:cubicBezTo>
                <a:cubicBezTo>
                  <a:pt x="396558" y="64071"/>
                  <a:pt x="378079" y="82550"/>
                  <a:pt x="355283" y="82550"/>
                </a:cubicBezTo>
                <a:cubicBezTo>
                  <a:pt x="332487" y="82550"/>
                  <a:pt x="314008" y="64071"/>
                  <a:pt x="314008" y="41275"/>
                </a:cubicBezTo>
                <a:cubicBezTo>
                  <a:pt x="314008" y="18479"/>
                  <a:pt x="332487" y="0"/>
                  <a:pt x="355283" y="0"/>
                </a:cubicBezTo>
                <a:close/>
                <a:moveTo>
                  <a:pt x="198279" y="0"/>
                </a:moveTo>
                <a:cubicBezTo>
                  <a:pt x="221075" y="0"/>
                  <a:pt x="239554" y="18479"/>
                  <a:pt x="239554" y="41275"/>
                </a:cubicBezTo>
                <a:cubicBezTo>
                  <a:pt x="239554" y="64071"/>
                  <a:pt x="221075" y="82550"/>
                  <a:pt x="198279" y="82550"/>
                </a:cubicBezTo>
                <a:cubicBezTo>
                  <a:pt x="175483" y="82550"/>
                  <a:pt x="157004" y="64071"/>
                  <a:pt x="157004" y="41275"/>
                </a:cubicBezTo>
                <a:cubicBezTo>
                  <a:pt x="157004" y="18479"/>
                  <a:pt x="175483" y="0"/>
                  <a:pt x="198279" y="0"/>
                </a:cubicBezTo>
                <a:close/>
                <a:moveTo>
                  <a:pt x="41275" y="0"/>
                </a:moveTo>
                <a:cubicBezTo>
                  <a:pt x="64071" y="0"/>
                  <a:pt x="82550" y="18479"/>
                  <a:pt x="82550" y="41275"/>
                </a:cubicBezTo>
                <a:cubicBezTo>
                  <a:pt x="82550" y="64071"/>
                  <a:pt x="64071" y="82550"/>
                  <a:pt x="41275" y="82550"/>
                </a:cubicBezTo>
                <a:cubicBezTo>
                  <a:pt x="18479" y="82550"/>
                  <a:pt x="0" y="64071"/>
                  <a:pt x="0" y="41275"/>
                </a:cubicBezTo>
                <a:cubicBezTo>
                  <a:pt x="0" y="18479"/>
                  <a:pt x="18479" y="0"/>
                  <a:pt x="41275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2837029" y="1764665"/>
            <a:ext cx="6517942" cy="12080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gradFill>
                    <a:gsLst>
                      <a:gs pos="0">
                        <a:schemeClr val="tx1"/>
                      </a:gs>
                      <a:gs pos="91000">
                        <a:schemeClr val="bg1">
                          <a:lumMod val="0"/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KYANITE DESIGN</a:t>
            </a:r>
            <a:endParaRPr kumimoji="1" lang="en-US" altLang="zh-CN" sz="5400">
              <a:ln w="12700">
                <a:gradFill>
                  <a:gsLst>
                    <a:gs pos="0">
                      <a:schemeClr val="tx1"/>
                    </a:gs>
                    <a:gs pos="91000">
                      <a:schemeClr val="bg1">
                        <a:lumMod val="0"/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0266578" y="176215"/>
            <a:ext cx="4554789" cy="395100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0" y="654183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1899657" y="639212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547166" y="0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440057" y="3952809"/>
            <a:ext cx="1872542" cy="491698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alpha val="0"/>
                  </a:schemeClr>
                </a:gs>
                <a:gs pos="48688">
                  <a:schemeClr val="accent2"/>
                </a:gs>
                <a:gs pos="75000">
                  <a:schemeClr val="accent2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 flipH="1">
            <a:off x="1879401" y="3952809"/>
            <a:ext cx="1872542" cy="491698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alpha val="0"/>
                  </a:schemeClr>
                </a:gs>
                <a:gs pos="48688">
                  <a:schemeClr val="accent2"/>
                </a:gs>
                <a:gs pos="75000">
                  <a:schemeClr val="accent2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 flipV="1">
            <a:off x="3232726" y="3955609"/>
            <a:ext cx="5726547" cy="486098"/>
          </a:xfrm>
          <a:prstGeom prst="trapezoid">
            <a:avLst/>
          </a:prstGeom>
          <a:gradFill>
            <a:gsLst>
              <a:gs pos="0">
                <a:schemeClr val="accent2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636751" y="3905486"/>
            <a:ext cx="4918496" cy="4306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CF5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THE END</a:t>
            </a:r>
            <a:endParaRPr kumimoji="1" lang="en-US" altLang="zh-CN" sz="2800">
              <a:ln w="12700">
                <a:noFill/>
              </a:ln>
              <a:solidFill>
                <a:srgbClr val="CCF5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3388595" y="4962490"/>
            <a:ext cx="2415699" cy="410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3388595" y="4962490"/>
            <a:ext cx="1252855" cy="41032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3553195" y="5067958"/>
            <a:ext cx="184066" cy="19939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3738552" y="5020572"/>
            <a:ext cx="864798" cy="29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R" panose="00020600040101010101" charset="-122"/>
              </a:rPr>
              <a:t>主讲人</a:t>
            </a:r>
            <a:endParaRPr kumimoji="1" lang="en-US" altLang="zh-CN" sz="16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R" panose="00020600040101010101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4864470" y="5020572"/>
            <a:ext cx="921995" cy="29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宋宇凡</a:t>
            </a:r>
            <a:endParaRPr kumimoji="1" lang="zh-CN" altLang="en-US" sz="16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6387707" y="4962490"/>
            <a:ext cx="2415699" cy="4103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6387707" y="4962490"/>
            <a:ext cx="1252855" cy="41032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6839264" y="5020572"/>
            <a:ext cx="864798" cy="29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时 间</a:t>
            </a:r>
            <a:endParaRPr kumimoji="1" lang="en-US" altLang="zh-CN" sz="16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7774682" y="5020572"/>
            <a:ext cx="921995" cy="29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2025.6</a:t>
            </a:r>
            <a:endParaRPr kumimoji="1" lang="en-US" altLang="zh-CN" sz="16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6555477" y="5068653"/>
            <a:ext cx="190415" cy="198000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524012" y="4090752"/>
            <a:ext cx="831146" cy="929820"/>
          </a:xfrm>
          <a:prstGeom prst="upArrow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11210676" y="1869060"/>
            <a:ext cx="423348" cy="1064413"/>
          </a:xfrm>
          <a:prstGeom prst="upArrow">
            <a:avLst>
              <a:gd name="adj1" fmla="val 50000"/>
              <a:gd name="adj2" fmla="val 58250"/>
            </a:avLst>
          </a:prstGeom>
          <a:gradFill>
            <a:gsLst>
              <a:gs pos="17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>
            <a:off x="2058755" y="2223178"/>
            <a:ext cx="8074798" cy="209164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谢谢大家</a:t>
            </a:r>
            <a:endParaRPr kumimoji="1" lang="en-US" altLang="zh-CN" sz="8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-1" y="-1"/>
            <a:ext cx="1219159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0" y="714713"/>
            <a:ext cx="12192000" cy="2109842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 rot="16200000">
            <a:off x="11155724" y="223465"/>
            <a:ext cx="45719" cy="476794"/>
          </a:xfrm>
          <a:custGeom>
            <a:avLst/>
            <a:gdLst>
              <a:gd name="connsiteX0" fmla="*/ 16555 w 32718"/>
              <a:gd name="connsiteY0" fmla="*/ 21907 h 470768"/>
              <a:gd name="connsiteX1" fmla="*/ 16555 w 32718"/>
              <a:gd name="connsiteY1" fmla="*/ 449331 h 470768"/>
            </a:gdLst>
            <a:ahLst/>
            <a:cxnLst/>
            <a:rect l="l" t="t" r="r" b="b"/>
            <a:pathLst>
              <a:path w="32718" h="470768">
                <a:moveTo>
                  <a:pt x="16555" y="21907"/>
                </a:moveTo>
                <a:lnTo>
                  <a:pt x="16555" y="449331"/>
                </a:lnTo>
              </a:path>
            </a:pathLst>
          </a:custGeom>
          <a:noFill/>
          <a:ln w="25400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 rot="16200000">
            <a:off x="11382961" y="421931"/>
            <a:ext cx="146698" cy="194126"/>
          </a:xfrm>
          <a:custGeom>
            <a:avLst/>
            <a:gdLst>
              <a:gd name="connsiteX0" fmla="*/ 16555 w 109676"/>
              <a:gd name="connsiteY0" fmla="*/ 21907 h 145133"/>
              <a:gd name="connsiteX1" fmla="*/ 93444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16555" y="21907"/>
                </a:moveTo>
                <a:cubicBezTo>
                  <a:pt x="59020" y="21907"/>
                  <a:pt x="93444" y="67460"/>
                  <a:pt x="93444" y="123653"/>
                </a:cubicBezTo>
              </a:path>
            </a:pathLst>
          </a:custGeom>
          <a:noFill/>
          <a:ln w="25400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 rot="16200000">
            <a:off x="11382961" y="307667"/>
            <a:ext cx="146698" cy="194126"/>
          </a:xfrm>
          <a:custGeom>
            <a:avLst/>
            <a:gdLst>
              <a:gd name="connsiteX0" fmla="*/ 93444 w 109676"/>
              <a:gd name="connsiteY0" fmla="*/ 21907 h 145133"/>
              <a:gd name="connsiteX1" fmla="*/ 16555 w 109676"/>
              <a:gd name="connsiteY1" fmla="*/ 123653 h 145133"/>
            </a:gdLst>
            <a:ahLst/>
            <a:cxnLst/>
            <a:rect l="l" t="t" r="r" b="b"/>
            <a:pathLst>
              <a:path w="109676" h="145133">
                <a:moveTo>
                  <a:pt x="93444" y="21907"/>
                </a:moveTo>
                <a:cubicBezTo>
                  <a:pt x="50979" y="21907"/>
                  <a:pt x="16555" y="67460"/>
                  <a:pt x="16555" y="123653"/>
                </a:cubicBezTo>
              </a:path>
            </a:pathLst>
          </a:custGeom>
          <a:noFill/>
          <a:ln w="25400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 flipV="1">
            <a:off x="-1" y="0"/>
            <a:ext cx="2647175" cy="717702"/>
          </a:xfrm>
          <a:custGeom>
            <a:avLst/>
            <a:gdLst>
              <a:gd name="connsiteX0" fmla="*/ 1792945 w 1923307"/>
              <a:gd name="connsiteY0" fmla="*/ 521447 h 521447"/>
              <a:gd name="connsiteX1" fmla="*/ 0 w 1923307"/>
              <a:gd name="connsiteY1" fmla="*/ 521447 h 521447"/>
              <a:gd name="connsiteX2" fmla="*/ 0 w 1923307"/>
              <a:gd name="connsiteY2" fmla="*/ 0 h 521447"/>
              <a:gd name="connsiteX3" fmla="*/ 1923307 w 1923307"/>
              <a:gd name="connsiteY3" fmla="*/ 0 h 521447"/>
            </a:gdLst>
            <a:ahLst/>
            <a:cxnLst/>
            <a:rect l="l" t="t" r="r" b="b"/>
            <a:pathLst>
              <a:path w="1923307" h="521447">
                <a:moveTo>
                  <a:pt x="1792945" y="521447"/>
                </a:moveTo>
                <a:lnTo>
                  <a:pt x="0" y="521447"/>
                </a:lnTo>
                <a:lnTo>
                  <a:pt x="0" y="0"/>
                </a:lnTo>
                <a:lnTo>
                  <a:pt x="1923307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 flipH="1" flipV="1">
            <a:off x="5382544" y="6576248"/>
            <a:ext cx="6809456" cy="281752"/>
          </a:xfrm>
          <a:custGeom>
            <a:avLst/>
            <a:gdLst>
              <a:gd name="connsiteX0" fmla="*/ 6739018 w 6809456"/>
              <a:gd name="connsiteY0" fmla="*/ 281752 h 281752"/>
              <a:gd name="connsiteX1" fmla="*/ 0 w 6809456"/>
              <a:gd name="connsiteY1" fmla="*/ 281752 h 281752"/>
              <a:gd name="connsiteX2" fmla="*/ 0 w 6809456"/>
              <a:gd name="connsiteY2" fmla="*/ 0 h 281752"/>
              <a:gd name="connsiteX3" fmla="*/ 6809456 w 6809456"/>
              <a:gd name="connsiteY3" fmla="*/ 0 h 281752"/>
            </a:gdLst>
            <a:ahLst/>
            <a:cxnLst/>
            <a:rect l="l" t="t" r="r" b="b"/>
            <a:pathLst>
              <a:path w="6809456" h="281752">
                <a:moveTo>
                  <a:pt x="6739018" y="281752"/>
                </a:moveTo>
                <a:lnTo>
                  <a:pt x="0" y="281752"/>
                </a:lnTo>
                <a:lnTo>
                  <a:pt x="0" y="0"/>
                </a:lnTo>
                <a:lnTo>
                  <a:pt x="6809456" y="0"/>
                </a:lnTo>
                <a:close/>
              </a:path>
            </a:pathLst>
          </a:custGeom>
          <a:solidFill>
            <a:schemeClr val="accent3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10268694" y="6336554"/>
            <a:ext cx="1923307" cy="521447"/>
          </a:xfrm>
          <a:custGeom>
            <a:avLst/>
            <a:gdLst>
              <a:gd name="connsiteX0" fmla="*/ 1792945 w 1923307"/>
              <a:gd name="connsiteY0" fmla="*/ 521447 h 521447"/>
              <a:gd name="connsiteX1" fmla="*/ 0 w 1923307"/>
              <a:gd name="connsiteY1" fmla="*/ 521447 h 521447"/>
              <a:gd name="connsiteX2" fmla="*/ 0 w 1923307"/>
              <a:gd name="connsiteY2" fmla="*/ 0 h 521447"/>
              <a:gd name="connsiteX3" fmla="*/ 1923307 w 1923307"/>
              <a:gd name="connsiteY3" fmla="*/ 0 h 521447"/>
            </a:gdLst>
            <a:ahLst/>
            <a:cxnLst/>
            <a:rect l="l" t="t" r="r" b="b"/>
            <a:pathLst>
              <a:path w="1923307" h="521447">
                <a:moveTo>
                  <a:pt x="1792945" y="521447"/>
                </a:moveTo>
                <a:lnTo>
                  <a:pt x="0" y="521447"/>
                </a:lnTo>
                <a:lnTo>
                  <a:pt x="0" y="0"/>
                </a:lnTo>
                <a:lnTo>
                  <a:pt x="1923307" y="0"/>
                </a:lnTo>
                <a:close/>
              </a:path>
            </a:pathLst>
          </a:custGeom>
          <a:solidFill>
            <a:schemeClr val="accent1"/>
          </a:solidFill>
          <a:ln w="1270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1544300" y="6565798"/>
            <a:ext cx="342900" cy="288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11642926" y="6648045"/>
            <a:ext cx="244273" cy="288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2780612" y="2144360"/>
            <a:ext cx="2436752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55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CONTENTS</a:t>
            </a:r>
            <a:endParaRPr kumimoji="1" lang="en-US" altLang="zh-CN" sz="2000">
              <a:ln w="12700">
                <a:noFill/>
              </a:ln>
              <a:solidFill>
                <a:srgbClr val="FFFFFF">
                  <a:alpha val="55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508465" y="1388658"/>
            <a:ext cx="2563915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目录</a:t>
            </a:r>
            <a:endParaRPr kumimoji="1" lang="en-US" altLang="zh-CN" sz="8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2866595" y="1846102"/>
            <a:ext cx="823058" cy="216179"/>
          </a:xfrm>
          <a:custGeom>
            <a:avLst/>
            <a:gdLst>
              <a:gd name="connsiteX0" fmla="*/ 714968 w 823058"/>
              <a:gd name="connsiteY0" fmla="*/ 0 h 216179"/>
              <a:gd name="connsiteX1" fmla="*/ 743452 w 823058"/>
              <a:gd name="connsiteY1" fmla="*/ 78279 h 216179"/>
              <a:gd name="connsiteX2" fmla="*/ 823058 w 823058"/>
              <a:gd name="connsiteY2" fmla="*/ 82573 h 216179"/>
              <a:gd name="connsiteX3" fmla="*/ 761055 w 823058"/>
              <a:gd name="connsiteY3" fmla="*/ 135246 h 216179"/>
              <a:gd name="connsiteX4" fmla="*/ 781771 w 823058"/>
              <a:gd name="connsiteY4" fmla="*/ 216179 h 216179"/>
              <a:gd name="connsiteX5" fmla="*/ 714968 w 823058"/>
              <a:gd name="connsiteY5" fmla="*/ 170454 h 216179"/>
              <a:gd name="connsiteX6" fmla="*/ 648165 w 823058"/>
              <a:gd name="connsiteY6" fmla="*/ 216179 h 216179"/>
              <a:gd name="connsiteX7" fmla="*/ 668881 w 823058"/>
              <a:gd name="connsiteY7" fmla="*/ 135246 h 216179"/>
              <a:gd name="connsiteX8" fmla="*/ 606878 w 823058"/>
              <a:gd name="connsiteY8" fmla="*/ 82573 h 216179"/>
              <a:gd name="connsiteX9" fmla="*/ 686484 w 823058"/>
              <a:gd name="connsiteY9" fmla="*/ 78279 h 216179"/>
              <a:gd name="connsiteX10" fmla="*/ 411529 w 823058"/>
              <a:gd name="connsiteY10" fmla="*/ 0 h 216179"/>
              <a:gd name="connsiteX11" fmla="*/ 440013 w 823058"/>
              <a:gd name="connsiteY11" fmla="*/ 78279 h 216179"/>
              <a:gd name="connsiteX12" fmla="*/ 519619 w 823058"/>
              <a:gd name="connsiteY12" fmla="*/ 82573 h 216179"/>
              <a:gd name="connsiteX13" fmla="*/ 457616 w 823058"/>
              <a:gd name="connsiteY13" fmla="*/ 135246 h 216179"/>
              <a:gd name="connsiteX14" fmla="*/ 478332 w 823058"/>
              <a:gd name="connsiteY14" fmla="*/ 216179 h 216179"/>
              <a:gd name="connsiteX15" fmla="*/ 411529 w 823058"/>
              <a:gd name="connsiteY15" fmla="*/ 170454 h 216179"/>
              <a:gd name="connsiteX16" fmla="*/ 344726 w 823058"/>
              <a:gd name="connsiteY16" fmla="*/ 216179 h 216179"/>
              <a:gd name="connsiteX17" fmla="*/ 365442 w 823058"/>
              <a:gd name="connsiteY17" fmla="*/ 135246 h 216179"/>
              <a:gd name="connsiteX18" fmla="*/ 303439 w 823058"/>
              <a:gd name="connsiteY18" fmla="*/ 82573 h 216179"/>
              <a:gd name="connsiteX19" fmla="*/ 383045 w 823058"/>
              <a:gd name="connsiteY19" fmla="*/ 78279 h 216179"/>
              <a:gd name="connsiteX20" fmla="*/ 108090 w 823058"/>
              <a:gd name="connsiteY20" fmla="*/ 0 h 216179"/>
              <a:gd name="connsiteX21" fmla="*/ 136574 w 823058"/>
              <a:gd name="connsiteY21" fmla="*/ 78279 h 216179"/>
              <a:gd name="connsiteX22" fmla="*/ 216180 w 823058"/>
              <a:gd name="connsiteY22" fmla="*/ 82573 h 216179"/>
              <a:gd name="connsiteX23" fmla="*/ 154177 w 823058"/>
              <a:gd name="connsiteY23" fmla="*/ 135246 h 216179"/>
              <a:gd name="connsiteX24" fmla="*/ 174893 w 823058"/>
              <a:gd name="connsiteY24" fmla="*/ 216179 h 216179"/>
              <a:gd name="connsiteX25" fmla="*/ 108090 w 823058"/>
              <a:gd name="connsiteY25" fmla="*/ 170454 h 216179"/>
              <a:gd name="connsiteX26" fmla="*/ 41287 w 823058"/>
              <a:gd name="connsiteY26" fmla="*/ 216179 h 216179"/>
              <a:gd name="connsiteX27" fmla="*/ 62003 w 823058"/>
              <a:gd name="connsiteY27" fmla="*/ 135246 h 216179"/>
              <a:gd name="connsiteX28" fmla="*/ 0 w 823058"/>
              <a:gd name="connsiteY28" fmla="*/ 82573 h 216179"/>
              <a:gd name="connsiteX29" fmla="*/ 79606 w 823058"/>
              <a:gd name="connsiteY29" fmla="*/ 78279 h 216179"/>
            </a:gdLst>
            <a:ahLst/>
            <a:cxnLst/>
            <a:rect l="l" t="t" r="r" b="b"/>
            <a:pathLst>
              <a:path w="823058" h="216179">
                <a:moveTo>
                  <a:pt x="714968" y="0"/>
                </a:moveTo>
                <a:lnTo>
                  <a:pt x="743452" y="78279"/>
                </a:lnTo>
                <a:lnTo>
                  <a:pt x="823058" y="82573"/>
                </a:lnTo>
                <a:lnTo>
                  <a:pt x="761055" y="135246"/>
                </a:lnTo>
                <a:lnTo>
                  <a:pt x="781771" y="216179"/>
                </a:lnTo>
                <a:lnTo>
                  <a:pt x="714968" y="170454"/>
                </a:lnTo>
                <a:lnTo>
                  <a:pt x="648165" y="216179"/>
                </a:lnTo>
                <a:lnTo>
                  <a:pt x="668881" y="135246"/>
                </a:lnTo>
                <a:lnTo>
                  <a:pt x="606878" y="82573"/>
                </a:lnTo>
                <a:lnTo>
                  <a:pt x="686484" y="78279"/>
                </a:lnTo>
                <a:close/>
                <a:moveTo>
                  <a:pt x="411529" y="0"/>
                </a:moveTo>
                <a:lnTo>
                  <a:pt x="440013" y="78279"/>
                </a:lnTo>
                <a:lnTo>
                  <a:pt x="519619" y="82573"/>
                </a:lnTo>
                <a:lnTo>
                  <a:pt x="457616" y="135246"/>
                </a:lnTo>
                <a:lnTo>
                  <a:pt x="478332" y="216179"/>
                </a:lnTo>
                <a:lnTo>
                  <a:pt x="411529" y="170454"/>
                </a:lnTo>
                <a:lnTo>
                  <a:pt x="344726" y="216179"/>
                </a:lnTo>
                <a:lnTo>
                  <a:pt x="365442" y="135246"/>
                </a:lnTo>
                <a:lnTo>
                  <a:pt x="303439" y="82573"/>
                </a:lnTo>
                <a:lnTo>
                  <a:pt x="383045" y="78279"/>
                </a:lnTo>
                <a:close/>
                <a:moveTo>
                  <a:pt x="108090" y="0"/>
                </a:moveTo>
                <a:lnTo>
                  <a:pt x="136574" y="78279"/>
                </a:lnTo>
                <a:lnTo>
                  <a:pt x="216180" y="82573"/>
                </a:lnTo>
                <a:lnTo>
                  <a:pt x="154177" y="135246"/>
                </a:lnTo>
                <a:lnTo>
                  <a:pt x="174893" y="216179"/>
                </a:lnTo>
                <a:lnTo>
                  <a:pt x="108090" y="170454"/>
                </a:lnTo>
                <a:lnTo>
                  <a:pt x="41287" y="216179"/>
                </a:lnTo>
                <a:lnTo>
                  <a:pt x="62003" y="135246"/>
                </a:lnTo>
                <a:lnTo>
                  <a:pt x="0" y="82573"/>
                </a:lnTo>
                <a:lnTo>
                  <a:pt x="79606" y="78279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 flipH="1">
            <a:off x="635417" y="315524"/>
            <a:ext cx="471956" cy="3963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 flipH="1">
            <a:off x="635418" y="428726"/>
            <a:ext cx="336209" cy="3963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1082459" y="3480252"/>
            <a:ext cx="1150998" cy="108759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dist="139700" dir="5400000" sx="97000" sy="97000" algn="t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1082459" y="3480252"/>
            <a:ext cx="1150998" cy="106316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1077167" y="3737994"/>
            <a:ext cx="1161580" cy="639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solidFill>
                    <a:srgbClr val="262626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01</a:t>
            </a:r>
            <a:endParaRPr kumimoji="1" lang="en-US" altLang="zh-CN" sz="4000">
              <a:ln w="12700">
                <a:solidFill>
                  <a:srgbClr val="262626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55704" y="4723584"/>
            <a:ext cx="2004507" cy="10620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课程设计概述</a:t>
            </a:r>
            <a:endParaRPr kumimoji="1" lang="en-US" altLang="zh-CN" sz="1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3276485" y="3480252"/>
            <a:ext cx="1150998" cy="108759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dist="139700" dir="5400000" sx="97000" sy="97000" algn="t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3276485" y="3480252"/>
            <a:ext cx="1150998" cy="1063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3271193" y="3737994"/>
            <a:ext cx="1161580" cy="639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solidFill>
                    <a:srgbClr val="262626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02</a:t>
            </a:r>
            <a:endParaRPr kumimoji="1" lang="en-US" altLang="zh-CN" sz="4000">
              <a:ln w="12700">
                <a:solidFill>
                  <a:srgbClr val="262626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2849730" y="4723584"/>
            <a:ext cx="2004507" cy="10620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识别系统：对话情绪识别</a:t>
            </a:r>
            <a:endParaRPr kumimoji="1" lang="en-US" altLang="zh-CN" sz="1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5470511" y="3480252"/>
            <a:ext cx="1150998" cy="108759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dist="139700" dir="5400000" sx="97000" sy="97000" algn="t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5470511" y="3480252"/>
            <a:ext cx="1150998" cy="106316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5465219" y="3737994"/>
            <a:ext cx="1161580" cy="639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solidFill>
                    <a:srgbClr val="262626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03</a:t>
            </a:r>
            <a:endParaRPr kumimoji="1" lang="en-US" altLang="zh-CN" sz="4000">
              <a:ln w="12700">
                <a:solidFill>
                  <a:srgbClr val="262626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5043756" y="4723584"/>
            <a:ext cx="2004507" cy="10620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预测模型：心力衰竭患者的生存率</a:t>
            </a:r>
            <a:endParaRPr kumimoji="1" lang="en-US" altLang="zh-CN" sz="1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7664537" y="3480252"/>
            <a:ext cx="1150998" cy="108759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dist="139700" dir="5400000" sx="97000" sy="97000" algn="t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7664537" y="3480252"/>
            <a:ext cx="1150998" cy="1063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3" name="标题 1"/>
          <p:cNvSpPr txBox="1"/>
          <p:nvPr/>
        </p:nvSpPr>
        <p:spPr>
          <a:xfrm>
            <a:off x="7659245" y="3737994"/>
            <a:ext cx="1161580" cy="639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000">
                <a:ln w="12700">
                  <a:solidFill>
                    <a:srgbClr val="262626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04</a:t>
            </a:r>
            <a:endParaRPr kumimoji="1" lang="en-US" altLang="zh-CN" sz="4000">
              <a:ln w="12700">
                <a:solidFill>
                  <a:srgbClr val="262626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>
            <a:off x="7237782" y="4723584"/>
            <a:ext cx="2004507" cy="10620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实验结果与分析</a:t>
            </a:r>
            <a:endParaRPr kumimoji="1" lang="en-US" altLang="zh-CN" sz="1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5" name="标题 1"/>
          <p:cNvSpPr txBox="1"/>
          <p:nvPr/>
        </p:nvSpPr>
        <p:spPr>
          <a:xfrm>
            <a:off x="9858565" y="3480252"/>
            <a:ext cx="1150998" cy="108759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dist="139700" dir="5400000" sx="97000" sy="97000" algn="t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6" name="标题 1"/>
          <p:cNvSpPr txBox="1"/>
          <p:nvPr/>
        </p:nvSpPr>
        <p:spPr>
          <a:xfrm>
            <a:off x="9858565" y="3480252"/>
            <a:ext cx="1150998" cy="106316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7" name="标题 1"/>
          <p:cNvSpPr txBox="1"/>
          <p:nvPr/>
        </p:nvSpPr>
        <p:spPr>
          <a:xfrm>
            <a:off x="9853273" y="3737994"/>
            <a:ext cx="1161580" cy="639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en-US" altLang="zh-CN" sz="4000">
              <a:ln w="12700">
                <a:solidFill>
                  <a:srgbClr val="262626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8" name="标题 1"/>
          <p:cNvSpPr txBox="1"/>
          <p:nvPr/>
        </p:nvSpPr>
        <p:spPr>
          <a:xfrm>
            <a:off x="9431810" y="4723584"/>
            <a:ext cx="2004507" cy="10620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结束</a:t>
            </a:r>
            <a:endParaRPr kumimoji="1" lang="en-US" altLang="zh-CN" sz="1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9" name="乘号 38"/>
          <p:cNvSpPr/>
          <p:nvPr/>
        </p:nvSpPr>
        <p:spPr>
          <a:xfrm>
            <a:off x="10200640" y="3809365"/>
            <a:ext cx="497205" cy="497205"/>
          </a:xfrm>
          <a:prstGeom prst="mathMultiply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blipFill>
            <a:blip r:embed="rId1"/>
            <a:srcRect/>
            <a:stretch>
              <a:fillRect l="-184" r="-184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-381000" y="-647700"/>
            <a:ext cx="2914650" cy="2914650"/>
          </a:xfrm>
          <a:prstGeom prst="donut">
            <a:avLst>
              <a:gd name="adj" fmla="val 33445"/>
            </a:avLst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2064301" y="782413"/>
            <a:ext cx="895350" cy="895350"/>
          </a:xfrm>
          <a:prstGeom prst="donut">
            <a:avLst>
              <a:gd name="adj" fmla="val 126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0058400" y="4248150"/>
            <a:ext cx="3702050" cy="3702050"/>
          </a:xfrm>
          <a:prstGeom prst="donut">
            <a:avLst>
              <a:gd name="adj" fmla="val 26581"/>
            </a:avLst>
          </a:prstGeom>
          <a:solidFill>
            <a:schemeClr val="accent1">
              <a:lumMod val="60000"/>
              <a:lumOff val="40000"/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3094341" y="5402008"/>
            <a:ext cx="628650" cy="628650"/>
          </a:xfrm>
          <a:prstGeom prst="ellipse">
            <a:avLst/>
          </a:pr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5249" y="5416550"/>
            <a:ext cx="660400" cy="66040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453229" y="5410200"/>
            <a:ext cx="867571" cy="615950"/>
          </a:xfrm>
          <a:custGeom>
            <a:avLst/>
            <a:gdLst>
              <a:gd name="connsiteX0" fmla="*/ 826296 w 867571"/>
              <a:gd name="connsiteY0" fmla="*/ 533400 h 615950"/>
              <a:gd name="connsiteX1" fmla="*/ 867571 w 867571"/>
              <a:gd name="connsiteY1" fmla="*/ 574675 h 615950"/>
              <a:gd name="connsiteX2" fmla="*/ 826296 w 867571"/>
              <a:gd name="connsiteY2" fmla="*/ 615950 h 615950"/>
              <a:gd name="connsiteX3" fmla="*/ 785021 w 867571"/>
              <a:gd name="connsiteY3" fmla="*/ 574675 h 615950"/>
              <a:gd name="connsiteX4" fmla="*/ 826296 w 867571"/>
              <a:gd name="connsiteY4" fmla="*/ 533400 h 615950"/>
              <a:gd name="connsiteX5" fmla="*/ 669291 w 867571"/>
              <a:gd name="connsiteY5" fmla="*/ 533400 h 615950"/>
              <a:gd name="connsiteX6" fmla="*/ 710566 w 867571"/>
              <a:gd name="connsiteY6" fmla="*/ 574675 h 615950"/>
              <a:gd name="connsiteX7" fmla="*/ 669291 w 867571"/>
              <a:gd name="connsiteY7" fmla="*/ 615950 h 615950"/>
              <a:gd name="connsiteX8" fmla="*/ 628016 w 867571"/>
              <a:gd name="connsiteY8" fmla="*/ 574675 h 615950"/>
              <a:gd name="connsiteX9" fmla="*/ 669291 w 867571"/>
              <a:gd name="connsiteY9" fmla="*/ 533400 h 615950"/>
              <a:gd name="connsiteX10" fmla="*/ 512287 w 867571"/>
              <a:gd name="connsiteY10" fmla="*/ 533400 h 615950"/>
              <a:gd name="connsiteX11" fmla="*/ 553562 w 867571"/>
              <a:gd name="connsiteY11" fmla="*/ 574675 h 615950"/>
              <a:gd name="connsiteX12" fmla="*/ 512287 w 867571"/>
              <a:gd name="connsiteY12" fmla="*/ 615950 h 615950"/>
              <a:gd name="connsiteX13" fmla="*/ 471012 w 867571"/>
              <a:gd name="connsiteY13" fmla="*/ 574675 h 615950"/>
              <a:gd name="connsiteX14" fmla="*/ 512287 w 867571"/>
              <a:gd name="connsiteY14" fmla="*/ 533400 h 615950"/>
              <a:gd name="connsiteX15" fmla="*/ 355283 w 867571"/>
              <a:gd name="connsiteY15" fmla="*/ 533400 h 615950"/>
              <a:gd name="connsiteX16" fmla="*/ 396558 w 867571"/>
              <a:gd name="connsiteY16" fmla="*/ 574675 h 615950"/>
              <a:gd name="connsiteX17" fmla="*/ 355283 w 867571"/>
              <a:gd name="connsiteY17" fmla="*/ 615950 h 615950"/>
              <a:gd name="connsiteX18" fmla="*/ 314008 w 867571"/>
              <a:gd name="connsiteY18" fmla="*/ 574675 h 615950"/>
              <a:gd name="connsiteX19" fmla="*/ 355283 w 867571"/>
              <a:gd name="connsiteY19" fmla="*/ 533400 h 615950"/>
              <a:gd name="connsiteX20" fmla="*/ 198279 w 867571"/>
              <a:gd name="connsiteY20" fmla="*/ 533400 h 615950"/>
              <a:gd name="connsiteX21" fmla="*/ 239554 w 867571"/>
              <a:gd name="connsiteY21" fmla="*/ 574675 h 615950"/>
              <a:gd name="connsiteX22" fmla="*/ 198279 w 867571"/>
              <a:gd name="connsiteY22" fmla="*/ 615950 h 615950"/>
              <a:gd name="connsiteX23" fmla="*/ 157004 w 867571"/>
              <a:gd name="connsiteY23" fmla="*/ 574675 h 615950"/>
              <a:gd name="connsiteX24" fmla="*/ 198279 w 867571"/>
              <a:gd name="connsiteY24" fmla="*/ 533400 h 615950"/>
              <a:gd name="connsiteX25" fmla="*/ 41275 w 867571"/>
              <a:gd name="connsiteY25" fmla="*/ 533400 h 615950"/>
              <a:gd name="connsiteX26" fmla="*/ 82550 w 867571"/>
              <a:gd name="connsiteY26" fmla="*/ 574675 h 615950"/>
              <a:gd name="connsiteX27" fmla="*/ 41275 w 867571"/>
              <a:gd name="connsiteY27" fmla="*/ 615950 h 615950"/>
              <a:gd name="connsiteX28" fmla="*/ 0 w 867571"/>
              <a:gd name="connsiteY28" fmla="*/ 574675 h 615950"/>
              <a:gd name="connsiteX29" fmla="*/ 41275 w 867571"/>
              <a:gd name="connsiteY29" fmla="*/ 533400 h 615950"/>
              <a:gd name="connsiteX30" fmla="*/ 826296 w 867571"/>
              <a:gd name="connsiteY30" fmla="*/ 355600 h 615950"/>
              <a:gd name="connsiteX31" fmla="*/ 867571 w 867571"/>
              <a:gd name="connsiteY31" fmla="*/ 396875 h 615950"/>
              <a:gd name="connsiteX32" fmla="*/ 826296 w 867571"/>
              <a:gd name="connsiteY32" fmla="*/ 438150 h 615950"/>
              <a:gd name="connsiteX33" fmla="*/ 785021 w 867571"/>
              <a:gd name="connsiteY33" fmla="*/ 396875 h 615950"/>
              <a:gd name="connsiteX34" fmla="*/ 826296 w 867571"/>
              <a:gd name="connsiteY34" fmla="*/ 355600 h 615950"/>
              <a:gd name="connsiteX35" fmla="*/ 669291 w 867571"/>
              <a:gd name="connsiteY35" fmla="*/ 355600 h 615950"/>
              <a:gd name="connsiteX36" fmla="*/ 710566 w 867571"/>
              <a:gd name="connsiteY36" fmla="*/ 396875 h 615950"/>
              <a:gd name="connsiteX37" fmla="*/ 669291 w 867571"/>
              <a:gd name="connsiteY37" fmla="*/ 438150 h 615950"/>
              <a:gd name="connsiteX38" fmla="*/ 628016 w 867571"/>
              <a:gd name="connsiteY38" fmla="*/ 396875 h 615950"/>
              <a:gd name="connsiteX39" fmla="*/ 669291 w 867571"/>
              <a:gd name="connsiteY39" fmla="*/ 355600 h 615950"/>
              <a:gd name="connsiteX40" fmla="*/ 512287 w 867571"/>
              <a:gd name="connsiteY40" fmla="*/ 355600 h 615950"/>
              <a:gd name="connsiteX41" fmla="*/ 553562 w 867571"/>
              <a:gd name="connsiteY41" fmla="*/ 396875 h 615950"/>
              <a:gd name="connsiteX42" fmla="*/ 512287 w 867571"/>
              <a:gd name="connsiteY42" fmla="*/ 438150 h 615950"/>
              <a:gd name="connsiteX43" fmla="*/ 471012 w 867571"/>
              <a:gd name="connsiteY43" fmla="*/ 396875 h 615950"/>
              <a:gd name="connsiteX44" fmla="*/ 512287 w 867571"/>
              <a:gd name="connsiteY44" fmla="*/ 355600 h 615950"/>
              <a:gd name="connsiteX45" fmla="*/ 355283 w 867571"/>
              <a:gd name="connsiteY45" fmla="*/ 355600 h 615950"/>
              <a:gd name="connsiteX46" fmla="*/ 396558 w 867571"/>
              <a:gd name="connsiteY46" fmla="*/ 396875 h 615950"/>
              <a:gd name="connsiteX47" fmla="*/ 355283 w 867571"/>
              <a:gd name="connsiteY47" fmla="*/ 438150 h 615950"/>
              <a:gd name="connsiteX48" fmla="*/ 314008 w 867571"/>
              <a:gd name="connsiteY48" fmla="*/ 396875 h 615950"/>
              <a:gd name="connsiteX49" fmla="*/ 355283 w 867571"/>
              <a:gd name="connsiteY49" fmla="*/ 355600 h 615950"/>
              <a:gd name="connsiteX50" fmla="*/ 198279 w 867571"/>
              <a:gd name="connsiteY50" fmla="*/ 355600 h 615950"/>
              <a:gd name="connsiteX51" fmla="*/ 239554 w 867571"/>
              <a:gd name="connsiteY51" fmla="*/ 396875 h 615950"/>
              <a:gd name="connsiteX52" fmla="*/ 198279 w 867571"/>
              <a:gd name="connsiteY52" fmla="*/ 438150 h 615950"/>
              <a:gd name="connsiteX53" fmla="*/ 157004 w 867571"/>
              <a:gd name="connsiteY53" fmla="*/ 396875 h 615950"/>
              <a:gd name="connsiteX54" fmla="*/ 198279 w 867571"/>
              <a:gd name="connsiteY54" fmla="*/ 355600 h 615950"/>
              <a:gd name="connsiteX55" fmla="*/ 41275 w 867571"/>
              <a:gd name="connsiteY55" fmla="*/ 355600 h 615950"/>
              <a:gd name="connsiteX56" fmla="*/ 82550 w 867571"/>
              <a:gd name="connsiteY56" fmla="*/ 396875 h 615950"/>
              <a:gd name="connsiteX57" fmla="*/ 41275 w 867571"/>
              <a:gd name="connsiteY57" fmla="*/ 438150 h 615950"/>
              <a:gd name="connsiteX58" fmla="*/ 0 w 867571"/>
              <a:gd name="connsiteY58" fmla="*/ 396875 h 615950"/>
              <a:gd name="connsiteX59" fmla="*/ 41275 w 867571"/>
              <a:gd name="connsiteY59" fmla="*/ 355600 h 615950"/>
              <a:gd name="connsiteX60" fmla="*/ 826296 w 867571"/>
              <a:gd name="connsiteY60" fmla="*/ 177800 h 615950"/>
              <a:gd name="connsiteX61" fmla="*/ 867571 w 867571"/>
              <a:gd name="connsiteY61" fmla="*/ 219075 h 615950"/>
              <a:gd name="connsiteX62" fmla="*/ 826296 w 867571"/>
              <a:gd name="connsiteY62" fmla="*/ 260350 h 615950"/>
              <a:gd name="connsiteX63" fmla="*/ 785021 w 867571"/>
              <a:gd name="connsiteY63" fmla="*/ 219075 h 615950"/>
              <a:gd name="connsiteX64" fmla="*/ 826296 w 867571"/>
              <a:gd name="connsiteY64" fmla="*/ 177800 h 615950"/>
              <a:gd name="connsiteX65" fmla="*/ 669291 w 867571"/>
              <a:gd name="connsiteY65" fmla="*/ 177800 h 615950"/>
              <a:gd name="connsiteX66" fmla="*/ 710566 w 867571"/>
              <a:gd name="connsiteY66" fmla="*/ 219075 h 615950"/>
              <a:gd name="connsiteX67" fmla="*/ 669291 w 867571"/>
              <a:gd name="connsiteY67" fmla="*/ 260350 h 615950"/>
              <a:gd name="connsiteX68" fmla="*/ 628016 w 867571"/>
              <a:gd name="connsiteY68" fmla="*/ 219075 h 615950"/>
              <a:gd name="connsiteX69" fmla="*/ 669291 w 867571"/>
              <a:gd name="connsiteY69" fmla="*/ 177800 h 615950"/>
              <a:gd name="connsiteX70" fmla="*/ 512287 w 867571"/>
              <a:gd name="connsiteY70" fmla="*/ 177800 h 615950"/>
              <a:gd name="connsiteX71" fmla="*/ 553562 w 867571"/>
              <a:gd name="connsiteY71" fmla="*/ 219075 h 615950"/>
              <a:gd name="connsiteX72" fmla="*/ 512287 w 867571"/>
              <a:gd name="connsiteY72" fmla="*/ 260350 h 615950"/>
              <a:gd name="connsiteX73" fmla="*/ 471012 w 867571"/>
              <a:gd name="connsiteY73" fmla="*/ 219075 h 615950"/>
              <a:gd name="connsiteX74" fmla="*/ 512287 w 867571"/>
              <a:gd name="connsiteY74" fmla="*/ 177800 h 615950"/>
              <a:gd name="connsiteX75" fmla="*/ 355283 w 867571"/>
              <a:gd name="connsiteY75" fmla="*/ 177800 h 615950"/>
              <a:gd name="connsiteX76" fmla="*/ 396558 w 867571"/>
              <a:gd name="connsiteY76" fmla="*/ 219075 h 615950"/>
              <a:gd name="connsiteX77" fmla="*/ 355283 w 867571"/>
              <a:gd name="connsiteY77" fmla="*/ 260350 h 615950"/>
              <a:gd name="connsiteX78" fmla="*/ 314008 w 867571"/>
              <a:gd name="connsiteY78" fmla="*/ 219075 h 615950"/>
              <a:gd name="connsiteX79" fmla="*/ 355283 w 867571"/>
              <a:gd name="connsiteY79" fmla="*/ 177800 h 615950"/>
              <a:gd name="connsiteX80" fmla="*/ 198279 w 867571"/>
              <a:gd name="connsiteY80" fmla="*/ 177800 h 615950"/>
              <a:gd name="connsiteX81" fmla="*/ 239554 w 867571"/>
              <a:gd name="connsiteY81" fmla="*/ 219075 h 615950"/>
              <a:gd name="connsiteX82" fmla="*/ 198279 w 867571"/>
              <a:gd name="connsiteY82" fmla="*/ 260350 h 615950"/>
              <a:gd name="connsiteX83" fmla="*/ 157004 w 867571"/>
              <a:gd name="connsiteY83" fmla="*/ 219075 h 615950"/>
              <a:gd name="connsiteX84" fmla="*/ 198279 w 867571"/>
              <a:gd name="connsiteY84" fmla="*/ 177800 h 615950"/>
              <a:gd name="connsiteX85" fmla="*/ 41275 w 867571"/>
              <a:gd name="connsiteY85" fmla="*/ 177800 h 615950"/>
              <a:gd name="connsiteX86" fmla="*/ 82550 w 867571"/>
              <a:gd name="connsiteY86" fmla="*/ 219075 h 615950"/>
              <a:gd name="connsiteX87" fmla="*/ 41275 w 867571"/>
              <a:gd name="connsiteY87" fmla="*/ 260350 h 615950"/>
              <a:gd name="connsiteX88" fmla="*/ 0 w 867571"/>
              <a:gd name="connsiteY88" fmla="*/ 219075 h 615950"/>
              <a:gd name="connsiteX89" fmla="*/ 41275 w 867571"/>
              <a:gd name="connsiteY89" fmla="*/ 177800 h 615950"/>
              <a:gd name="connsiteX90" fmla="*/ 826296 w 867571"/>
              <a:gd name="connsiteY90" fmla="*/ 0 h 615950"/>
              <a:gd name="connsiteX91" fmla="*/ 867571 w 867571"/>
              <a:gd name="connsiteY91" fmla="*/ 41275 h 615950"/>
              <a:gd name="connsiteX92" fmla="*/ 826296 w 867571"/>
              <a:gd name="connsiteY92" fmla="*/ 82550 h 615950"/>
              <a:gd name="connsiteX93" fmla="*/ 785021 w 867571"/>
              <a:gd name="connsiteY93" fmla="*/ 41275 h 615950"/>
              <a:gd name="connsiteX94" fmla="*/ 826296 w 867571"/>
              <a:gd name="connsiteY94" fmla="*/ 0 h 615950"/>
              <a:gd name="connsiteX95" fmla="*/ 669291 w 867571"/>
              <a:gd name="connsiteY95" fmla="*/ 0 h 615950"/>
              <a:gd name="connsiteX96" fmla="*/ 710566 w 867571"/>
              <a:gd name="connsiteY96" fmla="*/ 41275 h 615950"/>
              <a:gd name="connsiteX97" fmla="*/ 669291 w 867571"/>
              <a:gd name="connsiteY97" fmla="*/ 82550 h 615950"/>
              <a:gd name="connsiteX98" fmla="*/ 628016 w 867571"/>
              <a:gd name="connsiteY98" fmla="*/ 41275 h 615950"/>
              <a:gd name="connsiteX99" fmla="*/ 669291 w 867571"/>
              <a:gd name="connsiteY99" fmla="*/ 0 h 615950"/>
              <a:gd name="connsiteX100" fmla="*/ 512287 w 867571"/>
              <a:gd name="connsiteY100" fmla="*/ 0 h 615950"/>
              <a:gd name="connsiteX101" fmla="*/ 553562 w 867571"/>
              <a:gd name="connsiteY101" fmla="*/ 41275 h 615950"/>
              <a:gd name="connsiteX102" fmla="*/ 512287 w 867571"/>
              <a:gd name="connsiteY102" fmla="*/ 82550 h 615950"/>
              <a:gd name="connsiteX103" fmla="*/ 471012 w 867571"/>
              <a:gd name="connsiteY103" fmla="*/ 41275 h 615950"/>
              <a:gd name="connsiteX104" fmla="*/ 512287 w 867571"/>
              <a:gd name="connsiteY104" fmla="*/ 0 h 615950"/>
              <a:gd name="connsiteX105" fmla="*/ 355283 w 867571"/>
              <a:gd name="connsiteY105" fmla="*/ 0 h 615950"/>
              <a:gd name="connsiteX106" fmla="*/ 396558 w 867571"/>
              <a:gd name="connsiteY106" fmla="*/ 41275 h 615950"/>
              <a:gd name="connsiteX107" fmla="*/ 355283 w 867571"/>
              <a:gd name="connsiteY107" fmla="*/ 82550 h 615950"/>
              <a:gd name="connsiteX108" fmla="*/ 314008 w 867571"/>
              <a:gd name="connsiteY108" fmla="*/ 41275 h 615950"/>
              <a:gd name="connsiteX109" fmla="*/ 355283 w 867571"/>
              <a:gd name="connsiteY109" fmla="*/ 0 h 615950"/>
              <a:gd name="connsiteX110" fmla="*/ 198279 w 867571"/>
              <a:gd name="connsiteY110" fmla="*/ 0 h 615950"/>
              <a:gd name="connsiteX111" fmla="*/ 239554 w 867571"/>
              <a:gd name="connsiteY111" fmla="*/ 41275 h 615950"/>
              <a:gd name="connsiteX112" fmla="*/ 198279 w 867571"/>
              <a:gd name="connsiteY112" fmla="*/ 82550 h 615950"/>
              <a:gd name="connsiteX113" fmla="*/ 157004 w 867571"/>
              <a:gd name="connsiteY113" fmla="*/ 41275 h 615950"/>
              <a:gd name="connsiteX114" fmla="*/ 198279 w 867571"/>
              <a:gd name="connsiteY114" fmla="*/ 0 h 615950"/>
              <a:gd name="connsiteX115" fmla="*/ 41275 w 867571"/>
              <a:gd name="connsiteY115" fmla="*/ 0 h 615950"/>
              <a:gd name="connsiteX116" fmla="*/ 82550 w 867571"/>
              <a:gd name="connsiteY116" fmla="*/ 41275 h 615950"/>
              <a:gd name="connsiteX117" fmla="*/ 41275 w 867571"/>
              <a:gd name="connsiteY117" fmla="*/ 82550 h 615950"/>
              <a:gd name="connsiteX118" fmla="*/ 0 w 867571"/>
              <a:gd name="connsiteY118" fmla="*/ 41275 h 615950"/>
              <a:gd name="connsiteX119" fmla="*/ 41275 w 867571"/>
              <a:gd name="connsiteY119" fmla="*/ 0 h 615950"/>
            </a:gdLst>
            <a:ahLst/>
            <a:cxnLst/>
            <a:rect l="l" t="t" r="r" b="b"/>
            <a:pathLst>
              <a:path w="867571" h="615950">
                <a:moveTo>
                  <a:pt x="826296" y="533400"/>
                </a:moveTo>
                <a:cubicBezTo>
                  <a:pt x="849092" y="533400"/>
                  <a:pt x="867571" y="551879"/>
                  <a:pt x="867571" y="574675"/>
                </a:cubicBezTo>
                <a:cubicBezTo>
                  <a:pt x="867571" y="597471"/>
                  <a:pt x="849092" y="615950"/>
                  <a:pt x="826296" y="615950"/>
                </a:cubicBezTo>
                <a:cubicBezTo>
                  <a:pt x="803500" y="615950"/>
                  <a:pt x="785021" y="597471"/>
                  <a:pt x="785021" y="574675"/>
                </a:cubicBezTo>
                <a:cubicBezTo>
                  <a:pt x="785021" y="551879"/>
                  <a:pt x="803500" y="533400"/>
                  <a:pt x="826296" y="533400"/>
                </a:cubicBezTo>
                <a:close/>
                <a:moveTo>
                  <a:pt x="669291" y="533400"/>
                </a:moveTo>
                <a:cubicBezTo>
                  <a:pt x="692087" y="533400"/>
                  <a:pt x="710566" y="551879"/>
                  <a:pt x="710566" y="574675"/>
                </a:cubicBezTo>
                <a:cubicBezTo>
                  <a:pt x="710566" y="597471"/>
                  <a:pt x="692087" y="615950"/>
                  <a:pt x="669291" y="615950"/>
                </a:cubicBezTo>
                <a:cubicBezTo>
                  <a:pt x="646495" y="615950"/>
                  <a:pt x="628016" y="597471"/>
                  <a:pt x="628016" y="574675"/>
                </a:cubicBezTo>
                <a:cubicBezTo>
                  <a:pt x="628016" y="551879"/>
                  <a:pt x="646495" y="533400"/>
                  <a:pt x="669291" y="533400"/>
                </a:cubicBezTo>
                <a:close/>
                <a:moveTo>
                  <a:pt x="512287" y="533400"/>
                </a:moveTo>
                <a:cubicBezTo>
                  <a:pt x="535083" y="533400"/>
                  <a:pt x="553562" y="551879"/>
                  <a:pt x="553562" y="574675"/>
                </a:cubicBezTo>
                <a:cubicBezTo>
                  <a:pt x="553562" y="597471"/>
                  <a:pt x="535083" y="615950"/>
                  <a:pt x="512287" y="615950"/>
                </a:cubicBezTo>
                <a:cubicBezTo>
                  <a:pt x="489491" y="615950"/>
                  <a:pt x="471012" y="597471"/>
                  <a:pt x="471012" y="574675"/>
                </a:cubicBezTo>
                <a:cubicBezTo>
                  <a:pt x="471012" y="551879"/>
                  <a:pt x="489491" y="533400"/>
                  <a:pt x="512287" y="533400"/>
                </a:cubicBezTo>
                <a:close/>
                <a:moveTo>
                  <a:pt x="355283" y="533400"/>
                </a:moveTo>
                <a:cubicBezTo>
                  <a:pt x="378079" y="533400"/>
                  <a:pt x="396558" y="551879"/>
                  <a:pt x="396558" y="574675"/>
                </a:cubicBezTo>
                <a:cubicBezTo>
                  <a:pt x="396558" y="597471"/>
                  <a:pt x="378079" y="615950"/>
                  <a:pt x="355283" y="615950"/>
                </a:cubicBezTo>
                <a:cubicBezTo>
                  <a:pt x="332487" y="615950"/>
                  <a:pt x="314008" y="597471"/>
                  <a:pt x="314008" y="574675"/>
                </a:cubicBezTo>
                <a:cubicBezTo>
                  <a:pt x="314008" y="551879"/>
                  <a:pt x="332487" y="533400"/>
                  <a:pt x="355283" y="533400"/>
                </a:cubicBezTo>
                <a:close/>
                <a:moveTo>
                  <a:pt x="198279" y="533400"/>
                </a:moveTo>
                <a:cubicBezTo>
                  <a:pt x="221075" y="533400"/>
                  <a:pt x="239554" y="551879"/>
                  <a:pt x="239554" y="574675"/>
                </a:cubicBezTo>
                <a:cubicBezTo>
                  <a:pt x="239554" y="597471"/>
                  <a:pt x="221075" y="615950"/>
                  <a:pt x="198279" y="615950"/>
                </a:cubicBezTo>
                <a:cubicBezTo>
                  <a:pt x="175483" y="615950"/>
                  <a:pt x="157004" y="597471"/>
                  <a:pt x="157004" y="574675"/>
                </a:cubicBezTo>
                <a:cubicBezTo>
                  <a:pt x="157004" y="551879"/>
                  <a:pt x="175483" y="533400"/>
                  <a:pt x="198279" y="533400"/>
                </a:cubicBezTo>
                <a:close/>
                <a:moveTo>
                  <a:pt x="41275" y="533400"/>
                </a:moveTo>
                <a:cubicBezTo>
                  <a:pt x="64071" y="533400"/>
                  <a:pt x="82550" y="551879"/>
                  <a:pt x="82550" y="574675"/>
                </a:cubicBezTo>
                <a:cubicBezTo>
                  <a:pt x="82550" y="597471"/>
                  <a:pt x="64071" y="615950"/>
                  <a:pt x="41275" y="615950"/>
                </a:cubicBezTo>
                <a:cubicBezTo>
                  <a:pt x="18479" y="615950"/>
                  <a:pt x="0" y="597471"/>
                  <a:pt x="0" y="574675"/>
                </a:cubicBezTo>
                <a:cubicBezTo>
                  <a:pt x="0" y="551879"/>
                  <a:pt x="18479" y="533400"/>
                  <a:pt x="41275" y="533400"/>
                </a:cubicBezTo>
                <a:close/>
                <a:moveTo>
                  <a:pt x="826296" y="355600"/>
                </a:moveTo>
                <a:cubicBezTo>
                  <a:pt x="849092" y="355600"/>
                  <a:pt x="867571" y="374079"/>
                  <a:pt x="867571" y="396875"/>
                </a:cubicBezTo>
                <a:cubicBezTo>
                  <a:pt x="867571" y="419671"/>
                  <a:pt x="849092" y="438150"/>
                  <a:pt x="826296" y="438150"/>
                </a:cubicBezTo>
                <a:cubicBezTo>
                  <a:pt x="803500" y="438150"/>
                  <a:pt x="785021" y="419671"/>
                  <a:pt x="785021" y="396875"/>
                </a:cubicBezTo>
                <a:cubicBezTo>
                  <a:pt x="785021" y="374079"/>
                  <a:pt x="803500" y="355600"/>
                  <a:pt x="826296" y="355600"/>
                </a:cubicBezTo>
                <a:close/>
                <a:moveTo>
                  <a:pt x="669291" y="355600"/>
                </a:moveTo>
                <a:cubicBezTo>
                  <a:pt x="692087" y="355600"/>
                  <a:pt x="710566" y="374079"/>
                  <a:pt x="710566" y="396875"/>
                </a:cubicBezTo>
                <a:cubicBezTo>
                  <a:pt x="710566" y="419671"/>
                  <a:pt x="692087" y="438150"/>
                  <a:pt x="669291" y="438150"/>
                </a:cubicBezTo>
                <a:cubicBezTo>
                  <a:pt x="646495" y="438150"/>
                  <a:pt x="628016" y="419671"/>
                  <a:pt x="628016" y="396875"/>
                </a:cubicBezTo>
                <a:cubicBezTo>
                  <a:pt x="628016" y="374079"/>
                  <a:pt x="646495" y="355600"/>
                  <a:pt x="669291" y="355600"/>
                </a:cubicBezTo>
                <a:close/>
                <a:moveTo>
                  <a:pt x="512287" y="355600"/>
                </a:moveTo>
                <a:cubicBezTo>
                  <a:pt x="535083" y="355600"/>
                  <a:pt x="553562" y="374079"/>
                  <a:pt x="553562" y="396875"/>
                </a:cubicBezTo>
                <a:cubicBezTo>
                  <a:pt x="553562" y="419671"/>
                  <a:pt x="535083" y="438150"/>
                  <a:pt x="512287" y="438150"/>
                </a:cubicBezTo>
                <a:cubicBezTo>
                  <a:pt x="489491" y="438150"/>
                  <a:pt x="471012" y="419671"/>
                  <a:pt x="471012" y="396875"/>
                </a:cubicBezTo>
                <a:cubicBezTo>
                  <a:pt x="471012" y="374079"/>
                  <a:pt x="489491" y="355600"/>
                  <a:pt x="512287" y="355600"/>
                </a:cubicBezTo>
                <a:close/>
                <a:moveTo>
                  <a:pt x="355283" y="355600"/>
                </a:moveTo>
                <a:cubicBezTo>
                  <a:pt x="378079" y="355600"/>
                  <a:pt x="396558" y="374079"/>
                  <a:pt x="396558" y="396875"/>
                </a:cubicBezTo>
                <a:cubicBezTo>
                  <a:pt x="396558" y="419671"/>
                  <a:pt x="378079" y="438150"/>
                  <a:pt x="355283" y="438150"/>
                </a:cubicBezTo>
                <a:cubicBezTo>
                  <a:pt x="332487" y="438150"/>
                  <a:pt x="314008" y="419671"/>
                  <a:pt x="314008" y="396875"/>
                </a:cubicBezTo>
                <a:cubicBezTo>
                  <a:pt x="314008" y="374079"/>
                  <a:pt x="332487" y="355600"/>
                  <a:pt x="355283" y="355600"/>
                </a:cubicBezTo>
                <a:close/>
                <a:moveTo>
                  <a:pt x="198279" y="355600"/>
                </a:moveTo>
                <a:cubicBezTo>
                  <a:pt x="221075" y="355600"/>
                  <a:pt x="239554" y="374079"/>
                  <a:pt x="239554" y="396875"/>
                </a:cubicBezTo>
                <a:cubicBezTo>
                  <a:pt x="239554" y="419671"/>
                  <a:pt x="221075" y="438150"/>
                  <a:pt x="198279" y="438150"/>
                </a:cubicBezTo>
                <a:cubicBezTo>
                  <a:pt x="175483" y="438150"/>
                  <a:pt x="157004" y="419671"/>
                  <a:pt x="157004" y="396875"/>
                </a:cubicBezTo>
                <a:cubicBezTo>
                  <a:pt x="157004" y="374079"/>
                  <a:pt x="175483" y="355600"/>
                  <a:pt x="198279" y="355600"/>
                </a:cubicBezTo>
                <a:close/>
                <a:moveTo>
                  <a:pt x="41275" y="355600"/>
                </a:moveTo>
                <a:cubicBezTo>
                  <a:pt x="64071" y="355600"/>
                  <a:pt x="82550" y="374079"/>
                  <a:pt x="82550" y="396875"/>
                </a:cubicBezTo>
                <a:cubicBezTo>
                  <a:pt x="82550" y="419671"/>
                  <a:pt x="64071" y="438150"/>
                  <a:pt x="41275" y="438150"/>
                </a:cubicBezTo>
                <a:cubicBezTo>
                  <a:pt x="18479" y="438150"/>
                  <a:pt x="0" y="419671"/>
                  <a:pt x="0" y="396875"/>
                </a:cubicBezTo>
                <a:cubicBezTo>
                  <a:pt x="0" y="374079"/>
                  <a:pt x="18479" y="355600"/>
                  <a:pt x="41275" y="355600"/>
                </a:cubicBezTo>
                <a:close/>
                <a:moveTo>
                  <a:pt x="826296" y="177800"/>
                </a:moveTo>
                <a:cubicBezTo>
                  <a:pt x="849092" y="177800"/>
                  <a:pt x="867571" y="196279"/>
                  <a:pt x="867571" y="219075"/>
                </a:cubicBezTo>
                <a:cubicBezTo>
                  <a:pt x="867571" y="241871"/>
                  <a:pt x="849092" y="260350"/>
                  <a:pt x="826296" y="260350"/>
                </a:cubicBezTo>
                <a:cubicBezTo>
                  <a:pt x="803500" y="260350"/>
                  <a:pt x="785021" y="241871"/>
                  <a:pt x="785021" y="219075"/>
                </a:cubicBezTo>
                <a:cubicBezTo>
                  <a:pt x="785021" y="196279"/>
                  <a:pt x="803500" y="177800"/>
                  <a:pt x="826296" y="177800"/>
                </a:cubicBezTo>
                <a:close/>
                <a:moveTo>
                  <a:pt x="669291" y="177800"/>
                </a:moveTo>
                <a:cubicBezTo>
                  <a:pt x="692087" y="177800"/>
                  <a:pt x="710566" y="196279"/>
                  <a:pt x="710566" y="219075"/>
                </a:cubicBezTo>
                <a:cubicBezTo>
                  <a:pt x="710566" y="241871"/>
                  <a:pt x="692087" y="260350"/>
                  <a:pt x="669291" y="260350"/>
                </a:cubicBezTo>
                <a:cubicBezTo>
                  <a:pt x="646495" y="260350"/>
                  <a:pt x="628016" y="241871"/>
                  <a:pt x="628016" y="219075"/>
                </a:cubicBezTo>
                <a:cubicBezTo>
                  <a:pt x="628016" y="196279"/>
                  <a:pt x="646495" y="177800"/>
                  <a:pt x="669291" y="177800"/>
                </a:cubicBezTo>
                <a:close/>
                <a:moveTo>
                  <a:pt x="512287" y="177800"/>
                </a:moveTo>
                <a:cubicBezTo>
                  <a:pt x="535083" y="177800"/>
                  <a:pt x="553562" y="196279"/>
                  <a:pt x="553562" y="219075"/>
                </a:cubicBezTo>
                <a:cubicBezTo>
                  <a:pt x="553562" y="241871"/>
                  <a:pt x="535083" y="260350"/>
                  <a:pt x="512287" y="260350"/>
                </a:cubicBezTo>
                <a:cubicBezTo>
                  <a:pt x="489491" y="260350"/>
                  <a:pt x="471012" y="241871"/>
                  <a:pt x="471012" y="219075"/>
                </a:cubicBezTo>
                <a:cubicBezTo>
                  <a:pt x="471012" y="196279"/>
                  <a:pt x="489491" y="177800"/>
                  <a:pt x="512287" y="177800"/>
                </a:cubicBezTo>
                <a:close/>
                <a:moveTo>
                  <a:pt x="355283" y="177800"/>
                </a:moveTo>
                <a:cubicBezTo>
                  <a:pt x="378079" y="177800"/>
                  <a:pt x="396558" y="196279"/>
                  <a:pt x="396558" y="219075"/>
                </a:cubicBezTo>
                <a:cubicBezTo>
                  <a:pt x="396558" y="241871"/>
                  <a:pt x="378079" y="260350"/>
                  <a:pt x="355283" y="260350"/>
                </a:cubicBezTo>
                <a:cubicBezTo>
                  <a:pt x="332487" y="260350"/>
                  <a:pt x="314008" y="241871"/>
                  <a:pt x="314008" y="219075"/>
                </a:cubicBezTo>
                <a:cubicBezTo>
                  <a:pt x="314008" y="196279"/>
                  <a:pt x="332487" y="177800"/>
                  <a:pt x="355283" y="177800"/>
                </a:cubicBezTo>
                <a:close/>
                <a:moveTo>
                  <a:pt x="198279" y="177800"/>
                </a:moveTo>
                <a:cubicBezTo>
                  <a:pt x="221075" y="177800"/>
                  <a:pt x="239554" y="196279"/>
                  <a:pt x="239554" y="219075"/>
                </a:cubicBezTo>
                <a:cubicBezTo>
                  <a:pt x="239554" y="241871"/>
                  <a:pt x="221075" y="260350"/>
                  <a:pt x="198279" y="260350"/>
                </a:cubicBezTo>
                <a:cubicBezTo>
                  <a:pt x="175483" y="260350"/>
                  <a:pt x="157004" y="241871"/>
                  <a:pt x="157004" y="219075"/>
                </a:cubicBezTo>
                <a:cubicBezTo>
                  <a:pt x="157004" y="196279"/>
                  <a:pt x="175483" y="177800"/>
                  <a:pt x="198279" y="177800"/>
                </a:cubicBezTo>
                <a:close/>
                <a:moveTo>
                  <a:pt x="41275" y="177800"/>
                </a:moveTo>
                <a:cubicBezTo>
                  <a:pt x="64071" y="177800"/>
                  <a:pt x="82550" y="196279"/>
                  <a:pt x="82550" y="219075"/>
                </a:cubicBezTo>
                <a:cubicBezTo>
                  <a:pt x="82550" y="241871"/>
                  <a:pt x="64071" y="260350"/>
                  <a:pt x="41275" y="260350"/>
                </a:cubicBezTo>
                <a:cubicBezTo>
                  <a:pt x="18479" y="260350"/>
                  <a:pt x="0" y="241871"/>
                  <a:pt x="0" y="219075"/>
                </a:cubicBezTo>
                <a:cubicBezTo>
                  <a:pt x="0" y="196279"/>
                  <a:pt x="18479" y="177800"/>
                  <a:pt x="41275" y="177800"/>
                </a:cubicBezTo>
                <a:close/>
                <a:moveTo>
                  <a:pt x="826296" y="0"/>
                </a:moveTo>
                <a:cubicBezTo>
                  <a:pt x="849092" y="0"/>
                  <a:pt x="867571" y="18479"/>
                  <a:pt x="867571" y="41275"/>
                </a:cubicBezTo>
                <a:cubicBezTo>
                  <a:pt x="867571" y="64071"/>
                  <a:pt x="849092" y="82550"/>
                  <a:pt x="826296" y="82550"/>
                </a:cubicBezTo>
                <a:cubicBezTo>
                  <a:pt x="803500" y="82550"/>
                  <a:pt x="785021" y="64071"/>
                  <a:pt x="785021" y="41275"/>
                </a:cubicBezTo>
                <a:cubicBezTo>
                  <a:pt x="785021" y="18479"/>
                  <a:pt x="803500" y="0"/>
                  <a:pt x="826296" y="0"/>
                </a:cubicBezTo>
                <a:close/>
                <a:moveTo>
                  <a:pt x="669291" y="0"/>
                </a:moveTo>
                <a:cubicBezTo>
                  <a:pt x="692087" y="0"/>
                  <a:pt x="710566" y="18479"/>
                  <a:pt x="710566" y="41275"/>
                </a:cubicBezTo>
                <a:cubicBezTo>
                  <a:pt x="710566" y="64071"/>
                  <a:pt x="692087" y="82550"/>
                  <a:pt x="669291" y="82550"/>
                </a:cubicBezTo>
                <a:cubicBezTo>
                  <a:pt x="646495" y="82550"/>
                  <a:pt x="628016" y="64071"/>
                  <a:pt x="628016" y="41275"/>
                </a:cubicBezTo>
                <a:cubicBezTo>
                  <a:pt x="628016" y="18479"/>
                  <a:pt x="646495" y="0"/>
                  <a:pt x="669291" y="0"/>
                </a:cubicBezTo>
                <a:close/>
                <a:moveTo>
                  <a:pt x="512287" y="0"/>
                </a:moveTo>
                <a:cubicBezTo>
                  <a:pt x="535083" y="0"/>
                  <a:pt x="553562" y="18479"/>
                  <a:pt x="553562" y="41275"/>
                </a:cubicBezTo>
                <a:cubicBezTo>
                  <a:pt x="553562" y="64071"/>
                  <a:pt x="535083" y="82550"/>
                  <a:pt x="512287" y="82550"/>
                </a:cubicBezTo>
                <a:cubicBezTo>
                  <a:pt x="489491" y="82550"/>
                  <a:pt x="471012" y="64071"/>
                  <a:pt x="471012" y="41275"/>
                </a:cubicBezTo>
                <a:cubicBezTo>
                  <a:pt x="471012" y="18479"/>
                  <a:pt x="489491" y="0"/>
                  <a:pt x="512287" y="0"/>
                </a:cubicBezTo>
                <a:close/>
                <a:moveTo>
                  <a:pt x="355283" y="0"/>
                </a:moveTo>
                <a:cubicBezTo>
                  <a:pt x="378079" y="0"/>
                  <a:pt x="396558" y="18479"/>
                  <a:pt x="396558" y="41275"/>
                </a:cubicBezTo>
                <a:cubicBezTo>
                  <a:pt x="396558" y="64071"/>
                  <a:pt x="378079" y="82550"/>
                  <a:pt x="355283" y="82550"/>
                </a:cubicBezTo>
                <a:cubicBezTo>
                  <a:pt x="332487" y="82550"/>
                  <a:pt x="314008" y="64071"/>
                  <a:pt x="314008" y="41275"/>
                </a:cubicBezTo>
                <a:cubicBezTo>
                  <a:pt x="314008" y="18479"/>
                  <a:pt x="332487" y="0"/>
                  <a:pt x="355283" y="0"/>
                </a:cubicBezTo>
                <a:close/>
                <a:moveTo>
                  <a:pt x="198279" y="0"/>
                </a:moveTo>
                <a:cubicBezTo>
                  <a:pt x="221075" y="0"/>
                  <a:pt x="239554" y="18479"/>
                  <a:pt x="239554" y="41275"/>
                </a:cubicBezTo>
                <a:cubicBezTo>
                  <a:pt x="239554" y="64071"/>
                  <a:pt x="221075" y="82550"/>
                  <a:pt x="198279" y="82550"/>
                </a:cubicBezTo>
                <a:cubicBezTo>
                  <a:pt x="175483" y="82550"/>
                  <a:pt x="157004" y="64071"/>
                  <a:pt x="157004" y="41275"/>
                </a:cubicBezTo>
                <a:cubicBezTo>
                  <a:pt x="157004" y="18479"/>
                  <a:pt x="175483" y="0"/>
                  <a:pt x="198279" y="0"/>
                </a:cubicBezTo>
                <a:close/>
                <a:moveTo>
                  <a:pt x="41275" y="0"/>
                </a:moveTo>
                <a:cubicBezTo>
                  <a:pt x="64071" y="0"/>
                  <a:pt x="82550" y="18479"/>
                  <a:pt x="82550" y="41275"/>
                </a:cubicBezTo>
                <a:cubicBezTo>
                  <a:pt x="82550" y="64071"/>
                  <a:pt x="64071" y="82550"/>
                  <a:pt x="41275" y="82550"/>
                </a:cubicBezTo>
                <a:cubicBezTo>
                  <a:pt x="18479" y="82550"/>
                  <a:pt x="0" y="64071"/>
                  <a:pt x="0" y="41275"/>
                </a:cubicBezTo>
                <a:cubicBezTo>
                  <a:pt x="0" y="18479"/>
                  <a:pt x="18479" y="0"/>
                  <a:pt x="41275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0266578" y="176215"/>
            <a:ext cx="4554789" cy="395100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0" y="654183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899657" y="639212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547166" y="0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22920" y="3009661"/>
            <a:ext cx="831146" cy="929820"/>
          </a:xfrm>
          <a:prstGeom prst="upArrow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11413211" y="782413"/>
            <a:ext cx="423348" cy="1064413"/>
          </a:xfrm>
          <a:prstGeom prst="upArrow">
            <a:avLst>
              <a:gd name="adj1" fmla="val 50000"/>
              <a:gd name="adj2" fmla="val 58250"/>
            </a:avLst>
          </a:prstGeom>
          <a:gradFill>
            <a:gsLst>
              <a:gs pos="17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4983787" y="1004774"/>
            <a:ext cx="2224426" cy="53842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2818188" y="2786032"/>
            <a:ext cx="6555621" cy="16976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课程设计概述</a:t>
            </a:r>
            <a:endParaRPr kumimoji="1" lang="en-US" altLang="zh-CN" sz="3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878655" y="1929882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9808387" y="184752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 flipH="1">
            <a:off x="9881971" y="2010756"/>
            <a:ext cx="1399569" cy="601496"/>
          </a:xfrm>
          <a:custGeom>
            <a:avLst/>
            <a:gdLst>
              <a:gd name="connsiteX0" fmla="*/ 1577760 w 2284636"/>
              <a:gd name="connsiteY0" fmla="*/ 981874 h 981873"/>
              <a:gd name="connsiteX1" fmla="*/ 1572696 w 2284636"/>
              <a:gd name="connsiteY1" fmla="*/ 976809 h 981873"/>
              <a:gd name="connsiteX2" fmla="*/ 1388697 w 2284636"/>
              <a:gd name="connsiteY2" fmla="*/ 208741 h 981873"/>
              <a:gd name="connsiteX3" fmla="*/ 921103 w 2284636"/>
              <a:gd name="connsiteY3" fmla="*/ 564922 h 981873"/>
              <a:gd name="connsiteX4" fmla="*/ 916039 w 2284636"/>
              <a:gd name="connsiteY4" fmla="*/ 566610 h 981873"/>
              <a:gd name="connsiteX5" fmla="*/ 912663 w 2284636"/>
              <a:gd name="connsiteY5" fmla="*/ 563234 h 981873"/>
              <a:gd name="connsiteX6" fmla="*/ 607124 w 2284636"/>
              <a:gd name="connsiteY6" fmla="*/ 93952 h 981873"/>
              <a:gd name="connsiteX7" fmla="*/ 232373 w 2284636"/>
              <a:gd name="connsiteY7" fmla="*/ 333657 h 981873"/>
              <a:gd name="connsiteX8" fmla="*/ 223933 w 2284636"/>
              <a:gd name="connsiteY8" fmla="*/ 331969 h 981873"/>
              <a:gd name="connsiteX9" fmla="*/ 1109 w 2284636"/>
              <a:gd name="connsiteY9" fmla="*/ 9549 h 981873"/>
              <a:gd name="connsiteX10" fmla="*/ 2797 w 2284636"/>
              <a:gd name="connsiteY10" fmla="*/ 1109 h 981873"/>
              <a:gd name="connsiteX11" fmla="*/ 11237 w 2284636"/>
              <a:gd name="connsiteY11" fmla="*/ 2797 h 981873"/>
              <a:gd name="connsiteX12" fmla="*/ 230686 w 2284636"/>
              <a:gd name="connsiteY12" fmla="*/ 320153 h 981873"/>
              <a:gd name="connsiteX13" fmla="*/ 603747 w 2284636"/>
              <a:gd name="connsiteY13" fmla="*/ 80448 h 981873"/>
              <a:gd name="connsiteX14" fmla="*/ 612188 w 2284636"/>
              <a:gd name="connsiteY14" fmla="*/ 82136 h 981873"/>
              <a:gd name="connsiteX15" fmla="*/ 917727 w 2284636"/>
              <a:gd name="connsiteY15" fmla="*/ 551418 h 981873"/>
              <a:gd name="connsiteX16" fmla="*/ 1387009 w 2284636"/>
              <a:gd name="connsiteY16" fmla="*/ 193548 h 981873"/>
              <a:gd name="connsiteX17" fmla="*/ 1392073 w 2284636"/>
              <a:gd name="connsiteY17" fmla="*/ 191860 h 981873"/>
              <a:gd name="connsiteX18" fmla="*/ 1395449 w 2284636"/>
              <a:gd name="connsiteY18" fmla="*/ 196924 h 981873"/>
              <a:gd name="connsiteX19" fmla="*/ 1576072 w 2284636"/>
              <a:gd name="connsiteY19" fmla="*/ 956553 h 981873"/>
              <a:gd name="connsiteX20" fmla="*/ 1795521 w 2284636"/>
              <a:gd name="connsiteY20" fmla="*/ 399492 h 981873"/>
              <a:gd name="connsiteX21" fmla="*/ 1800585 w 2284636"/>
              <a:gd name="connsiteY21" fmla="*/ 396116 h 981873"/>
              <a:gd name="connsiteX22" fmla="*/ 1805649 w 2284636"/>
              <a:gd name="connsiteY22" fmla="*/ 397804 h 981873"/>
              <a:gd name="connsiteX23" fmla="*/ 2283370 w 2284636"/>
              <a:gd name="connsiteY23" fmla="*/ 860333 h 981873"/>
              <a:gd name="connsiteX24" fmla="*/ 2283370 w 2284636"/>
              <a:gd name="connsiteY24" fmla="*/ 868773 h 981873"/>
              <a:gd name="connsiteX25" fmla="*/ 2274930 w 2284636"/>
              <a:gd name="connsiteY25" fmla="*/ 868773 h 981873"/>
              <a:gd name="connsiteX26" fmla="*/ 1803961 w 2284636"/>
              <a:gd name="connsiteY26" fmla="*/ 411308 h 981873"/>
              <a:gd name="connsiteX27" fmla="*/ 1581136 w 2284636"/>
              <a:gd name="connsiteY27" fmla="*/ 978497 h 981873"/>
              <a:gd name="connsiteX28" fmla="*/ 1577760 w 2284636"/>
              <a:gd name="connsiteY28" fmla="*/ 981874 h 981873"/>
            </a:gdLst>
            <a:ahLst/>
            <a:cxnLst/>
            <a:rect l="l" t="t" r="r" b="b"/>
            <a:pathLst>
              <a:path w="2284636" h="981873">
                <a:moveTo>
                  <a:pt x="1577760" y="981874"/>
                </a:moveTo>
                <a:cubicBezTo>
                  <a:pt x="1574384" y="981874"/>
                  <a:pt x="1572696" y="980186"/>
                  <a:pt x="1572696" y="976809"/>
                </a:cubicBezTo>
                <a:lnTo>
                  <a:pt x="1388697" y="208741"/>
                </a:lnTo>
                <a:lnTo>
                  <a:pt x="921103" y="564922"/>
                </a:lnTo>
                <a:cubicBezTo>
                  <a:pt x="919415" y="566610"/>
                  <a:pt x="917727" y="566610"/>
                  <a:pt x="916039" y="566610"/>
                </a:cubicBezTo>
                <a:cubicBezTo>
                  <a:pt x="914351" y="566610"/>
                  <a:pt x="912663" y="564922"/>
                  <a:pt x="912663" y="563234"/>
                </a:cubicBezTo>
                <a:lnTo>
                  <a:pt x="607124" y="93952"/>
                </a:lnTo>
                <a:lnTo>
                  <a:pt x="232373" y="333657"/>
                </a:lnTo>
                <a:cubicBezTo>
                  <a:pt x="228997" y="335345"/>
                  <a:pt x="225621" y="335345"/>
                  <a:pt x="223933" y="331969"/>
                </a:cubicBezTo>
                <a:lnTo>
                  <a:pt x="1109" y="9549"/>
                </a:lnTo>
                <a:cubicBezTo>
                  <a:pt x="-579" y="6173"/>
                  <a:pt x="-579" y="2797"/>
                  <a:pt x="2797" y="1109"/>
                </a:cubicBezTo>
                <a:cubicBezTo>
                  <a:pt x="6173" y="-579"/>
                  <a:pt x="9549" y="-579"/>
                  <a:pt x="11237" y="2797"/>
                </a:cubicBezTo>
                <a:lnTo>
                  <a:pt x="230686" y="320153"/>
                </a:lnTo>
                <a:lnTo>
                  <a:pt x="603747" y="80448"/>
                </a:lnTo>
                <a:cubicBezTo>
                  <a:pt x="607124" y="78760"/>
                  <a:pt x="610500" y="78760"/>
                  <a:pt x="612188" y="82136"/>
                </a:cubicBezTo>
                <a:lnTo>
                  <a:pt x="917727" y="551418"/>
                </a:lnTo>
                <a:lnTo>
                  <a:pt x="1387009" y="193548"/>
                </a:lnTo>
                <a:cubicBezTo>
                  <a:pt x="1388697" y="191860"/>
                  <a:pt x="1390385" y="191860"/>
                  <a:pt x="1392073" y="191860"/>
                </a:cubicBezTo>
                <a:cubicBezTo>
                  <a:pt x="1393761" y="191860"/>
                  <a:pt x="1395449" y="193548"/>
                  <a:pt x="1395449" y="196924"/>
                </a:cubicBezTo>
                <a:lnTo>
                  <a:pt x="1576072" y="956553"/>
                </a:lnTo>
                <a:lnTo>
                  <a:pt x="1795521" y="399492"/>
                </a:lnTo>
                <a:cubicBezTo>
                  <a:pt x="1795521" y="397804"/>
                  <a:pt x="1797208" y="396116"/>
                  <a:pt x="1800585" y="396116"/>
                </a:cubicBezTo>
                <a:cubicBezTo>
                  <a:pt x="1802272" y="396116"/>
                  <a:pt x="1803961" y="396116"/>
                  <a:pt x="1805649" y="397804"/>
                </a:cubicBezTo>
                <a:lnTo>
                  <a:pt x="2283370" y="860333"/>
                </a:lnTo>
                <a:cubicBezTo>
                  <a:pt x="2285059" y="862021"/>
                  <a:pt x="2285059" y="867085"/>
                  <a:pt x="2283370" y="868773"/>
                </a:cubicBezTo>
                <a:cubicBezTo>
                  <a:pt x="2281683" y="870462"/>
                  <a:pt x="2276619" y="870462"/>
                  <a:pt x="2274930" y="868773"/>
                </a:cubicBezTo>
                <a:lnTo>
                  <a:pt x="1803961" y="411308"/>
                </a:lnTo>
                <a:lnTo>
                  <a:pt x="1581136" y="978497"/>
                </a:lnTo>
                <a:cubicBezTo>
                  <a:pt x="1582824" y="980186"/>
                  <a:pt x="1579448" y="981874"/>
                  <a:pt x="1577760" y="981874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flat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flipH="1">
            <a:off x="9994785" y="2093129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noFill/>
          <a:ln w="12700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 flipH="1">
            <a:off x="11107131" y="2177927"/>
            <a:ext cx="68251" cy="68251"/>
          </a:xfrm>
          <a:custGeom>
            <a:avLst/>
            <a:gdLst>
              <a:gd name="connsiteX0" fmla="*/ 111412 w 111412"/>
              <a:gd name="connsiteY0" fmla="*/ 55706 h 111412"/>
              <a:gd name="connsiteX1" fmla="*/ 55706 w 111412"/>
              <a:gd name="connsiteY1" fmla="*/ 111412 h 111412"/>
              <a:gd name="connsiteX2" fmla="*/ 0 w 111412"/>
              <a:gd name="connsiteY2" fmla="*/ 55706 h 111412"/>
              <a:gd name="connsiteX3" fmla="*/ 55706 w 111412"/>
              <a:gd name="connsiteY3" fmla="*/ 0 h 111412"/>
              <a:gd name="connsiteX4" fmla="*/ 111412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3633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 flipH="1">
            <a:off x="10875491" y="2029014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 flipH="1">
            <a:off x="10394630" y="2098300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3633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flipH="1">
            <a:off x="10142307" y="2222393"/>
            <a:ext cx="68251" cy="68251"/>
          </a:xfrm>
          <a:custGeom>
            <a:avLst/>
            <a:gdLst>
              <a:gd name="connsiteX0" fmla="*/ 111413 w 111412"/>
              <a:gd name="connsiteY0" fmla="*/ 55706 h 111412"/>
              <a:gd name="connsiteX1" fmla="*/ 55707 w 111412"/>
              <a:gd name="connsiteY1" fmla="*/ 111412 h 111412"/>
              <a:gd name="connsiteX2" fmla="*/ 0 w 111412"/>
              <a:gd name="connsiteY2" fmla="*/ 55706 h 111412"/>
              <a:gd name="connsiteX3" fmla="*/ 55707 w 111412"/>
              <a:gd name="connsiteY3" fmla="*/ 0 h 111412"/>
              <a:gd name="connsiteX4" fmla="*/ 111413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3" y="55706"/>
                </a:moveTo>
                <a:cubicBezTo>
                  <a:pt x="111413" y="86091"/>
                  <a:pt x="86092" y="111412"/>
                  <a:pt x="55707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7" y="0"/>
                </a:cubicBezTo>
                <a:cubicBezTo>
                  <a:pt x="87780" y="0"/>
                  <a:pt x="111413" y="25321"/>
                  <a:pt x="111413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 flipH="1">
            <a:off x="9849655" y="2500116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 flipH="1">
            <a:off x="10685215" y="2319600"/>
            <a:ext cx="68251" cy="68251"/>
          </a:xfrm>
          <a:custGeom>
            <a:avLst/>
            <a:gdLst>
              <a:gd name="connsiteX0" fmla="*/ 111412 w 111412"/>
              <a:gd name="connsiteY0" fmla="*/ 55706 h 111412"/>
              <a:gd name="connsiteX1" fmla="*/ 55706 w 111412"/>
              <a:gd name="connsiteY1" fmla="*/ 111412 h 111412"/>
              <a:gd name="connsiteX2" fmla="*/ 0 w 111412"/>
              <a:gd name="connsiteY2" fmla="*/ 55706 h 111412"/>
              <a:gd name="connsiteX3" fmla="*/ 55706 w 111412"/>
              <a:gd name="connsiteY3" fmla="*/ 0 h 111412"/>
              <a:gd name="connsiteX4" fmla="*/ 111412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 flipH="1">
            <a:off x="10280878" y="2574975"/>
            <a:ext cx="68250" cy="68301"/>
          </a:xfrm>
          <a:custGeom>
            <a:avLst/>
            <a:gdLst>
              <a:gd name="connsiteX0" fmla="*/ 111412 w 111411"/>
              <a:gd name="connsiteY0" fmla="*/ 55786 h 111491"/>
              <a:gd name="connsiteX1" fmla="*/ 55706 w 111411"/>
              <a:gd name="connsiteY1" fmla="*/ 111492 h 111491"/>
              <a:gd name="connsiteX2" fmla="*/ 0 w 111411"/>
              <a:gd name="connsiteY2" fmla="*/ 55786 h 111491"/>
              <a:gd name="connsiteX3" fmla="*/ 55706 w 111411"/>
              <a:gd name="connsiteY3" fmla="*/ 80 h 111491"/>
              <a:gd name="connsiteX4" fmla="*/ 111412 w 111411"/>
              <a:gd name="connsiteY4" fmla="*/ 55786 h 111491"/>
            </a:gdLst>
            <a:ahLst/>
            <a:cxnLst/>
            <a:rect l="l" t="t" r="r" b="b"/>
            <a:pathLst>
              <a:path w="111411" h="111491">
                <a:moveTo>
                  <a:pt x="111412" y="55786"/>
                </a:moveTo>
                <a:cubicBezTo>
                  <a:pt x="111412" y="86171"/>
                  <a:pt x="86091" y="111492"/>
                  <a:pt x="55706" y="111492"/>
                </a:cubicBezTo>
                <a:cubicBezTo>
                  <a:pt x="25321" y="111492"/>
                  <a:pt x="0" y="86171"/>
                  <a:pt x="0" y="55786"/>
                </a:cubicBezTo>
                <a:cubicBezTo>
                  <a:pt x="0" y="25401"/>
                  <a:pt x="25321" y="80"/>
                  <a:pt x="55706" y="80"/>
                </a:cubicBezTo>
                <a:cubicBezTo>
                  <a:pt x="86091" y="-1608"/>
                  <a:pt x="111412" y="23713"/>
                  <a:pt x="111412" y="5578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1190017" y="4206105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1120853" y="4120277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3" name="标题 1"/>
          <p:cNvSpPr txBox="1"/>
          <p:nvPr/>
        </p:nvSpPr>
        <p:spPr>
          <a:xfrm>
            <a:off x="1120853" y="4120277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 rot="5400000">
            <a:off x="1592649" y="4336704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5" name="标题 1"/>
          <p:cNvSpPr txBox="1"/>
          <p:nvPr/>
        </p:nvSpPr>
        <p:spPr>
          <a:xfrm rot="5400000">
            <a:off x="1327762" y="4625221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6" name="标题 1"/>
          <p:cNvSpPr txBox="1"/>
          <p:nvPr/>
        </p:nvSpPr>
        <p:spPr>
          <a:xfrm>
            <a:off x="3924300" y="1677378"/>
            <a:ext cx="3427058" cy="123132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Part.</a:t>
            </a:r>
            <a:endParaRPr kumimoji="1" lang="en-US" altLang="zh-CN" sz="8800">
              <a:ln w="12700">
                <a:solidFill>
                  <a:srgbClr val="000000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37" name="标题 1"/>
          <p:cNvSpPr txBox="1"/>
          <p:nvPr/>
        </p:nvSpPr>
        <p:spPr>
          <a:xfrm>
            <a:off x="6256818" y="674943"/>
            <a:ext cx="2010882" cy="22337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01</a:t>
            </a:r>
            <a:endParaRPr kumimoji="1" lang="en-US" altLang="zh-CN" sz="8800">
              <a:ln w="12700">
                <a:solidFill>
                  <a:srgbClr val="000000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8" name="标题 1"/>
          <p:cNvSpPr txBox="1"/>
          <p:nvPr/>
        </p:nvSpPr>
        <p:spPr>
          <a:xfrm>
            <a:off x="7740999" y="4627205"/>
            <a:ext cx="1314101" cy="345060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lumMod val="20000"/>
                    <a:lumOff val="80000"/>
                    <a:alpha val="0"/>
                  </a:schemeClr>
                </a:gs>
                <a:gs pos="48688">
                  <a:schemeClr val="accent1">
                    <a:lumMod val="60000"/>
                    <a:lumOff val="40000"/>
                  </a:schemeClr>
                </a:gs>
                <a:gs pos="75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9" name="标题 1"/>
          <p:cNvSpPr txBox="1"/>
          <p:nvPr/>
        </p:nvSpPr>
        <p:spPr>
          <a:xfrm flipH="1">
            <a:off x="3136900" y="4627205"/>
            <a:ext cx="1314101" cy="345060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lumMod val="20000"/>
                    <a:lumOff val="80000"/>
                    <a:alpha val="0"/>
                  </a:schemeClr>
                </a:gs>
                <a:gs pos="48688">
                  <a:schemeClr val="accent1">
                    <a:lumMod val="60000"/>
                    <a:lumOff val="40000"/>
                  </a:schemeClr>
                </a:gs>
                <a:gs pos="75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0" name="标题 1"/>
          <p:cNvSpPr txBox="1"/>
          <p:nvPr/>
        </p:nvSpPr>
        <p:spPr>
          <a:xfrm flipV="1">
            <a:off x="4086628" y="4629170"/>
            <a:ext cx="4018742" cy="341130"/>
          </a:xfrm>
          <a:prstGeom prst="trapezoid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1" name="标题 1"/>
          <p:cNvSpPr txBox="1"/>
          <p:nvPr/>
        </p:nvSpPr>
        <p:spPr>
          <a:xfrm>
            <a:off x="4370163" y="4576234"/>
            <a:ext cx="3451673" cy="3022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636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MACHINE LEARNING</a:t>
            </a:r>
            <a:endParaRPr kumimoji="1" lang="en-US" altLang="zh-CN" sz="2000">
              <a:ln w="12700">
                <a:noFill/>
              </a:ln>
              <a:solidFill>
                <a:srgbClr val="636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42" name="标题 1"/>
          <p:cNvSpPr txBox="1"/>
          <p:nvPr/>
        </p:nvSpPr>
        <p:spPr>
          <a:xfrm>
            <a:off x="8540815" y="5168734"/>
            <a:ext cx="2368550" cy="236855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0" y="1832200"/>
            <a:ext cx="12192000" cy="3600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1236000" y="2091856"/>
            <a:ext cx="9720000" cy="285508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课程目标
</a:t>
            </a: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本课程设计旨在加深学生对机器学习算法的理解，培养学生分析问题和解决问题的能力，同时提高学生使用Python进行机器学习应用开发的实践能力。</a:t>
            </a:r>
            <a:endParaRPr kumimoji="1" lang="en-US" altLang="zh-CN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cxnSp>
        <p:nvCxnSpPr>
          <p:cNvPr id="6" name="线条 1"/>
          <p:cNvCxnSpPr/>
          <p:nvPr/>
        </p:nvCxnSpPr>
        <p:spPr>
          <a:xfrm>
            <a:off x="5651212" y="5103654"/>
            <a:ext cx="889576" cy="0"/>
          </a:xfrm>
          <a:prstGeom prst="line">
            <a:avLst/>
          </a:prstGeom>
          <a:noFill/>
          <a:ln w="12700" cap="rnd">
            <a:solidFill>
              <a:schemeClr val="bg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课程设计目的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9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2764923" y="2101516"/>
            <a:ext cx="6649453" cy="2943726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 rot="8100000">
            <a:off x="1829639" y="2714550"/>
            <a:ext cx="1717658" cy="1717658"/>
          </a:xfrm>
          <a:prstGeom prst="diagStripe">
            <a:avLst>
              <a:gd name="adj" fmla="val 88423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3090612" y="2358811"/>
            <a:ext cx="398183" cy="368347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3090612" y="2911643"/>
            <a:ext cx="5998075" cy="209483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选题背景
根据课程要求，学生需从识别系统、预测模型、聚类模型三个模块中选择两个模块进行课程设计。本次设计选择了“识别系统”和“预测模型”两个模块。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课程设计选题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0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blipFill>
            <a:blip r:embed="rId1"/>
            <a:srcRect/>
            <a:stretch>
              <a:fillRect l="-184" r="-184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alpha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-381000" y="-647700"/>
            <a:ext cx="2914650" cy="2914650"/>
          </a:xfrm>
          <a:prstGeom prst="donut">
            <a:avLst>
              <a:gd name="adj" fmla="val 33445"/>
            </a:avLst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2064301" y="782413"/>
            <a:ext cx="895350" cy="895350"/>
          </a:xfrm>
          <a:prstGeom prst="donut">
            <a:avLst>
              <a:gd name="adj" fmla="val 126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0058400" y="4248150"/>
            <a:ext cx="3702050" cy="3702050"/>
          </a:xfrm>
          <a:prstGeom prst="donut">
            <a:avLst>
              <a:gd name="adj" fmla="val 26581"/>
            </a:avLst>
          </a:prstGeom>
          <a:solidFill>
            <a:schemeClr val="accent1">
              <a:lumMod val="60000"/>
              <a:lumOff val="40000"/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3094341" y="5402008"/>
            <a:ext cx="628650" cy="628650"/>
          </a:xfrm>
          <a:prstGeom prst="ellipse">
            <a:avLst/>
          </a:pr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5249" y="5416550"/>
            <a:ext cx="660400" cy="66040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453229" y="5410200"/>
            <a:ext cx="867571" cy="615950"/>
          </a:xfrm>
          <a:custGeom>
            <a:avLst/>
            <a:gdLst>
              <a:gd name="connsiteX0" fmla="*/ 826296 w 867571"/>
              <a:gd name="connsiteY0" fmla="*/ 533400 h 615950"/>
              <a:gd name="connsiteX1" fmla="*/ 867571 w 867571"/>
              <a:gd name="connsiteY1" fmla="*/ 574675 h 615950"/>
              <a:gd name="connsiteX2" fmla="*/ 826296 w 867571"/>
              <a:gd name="connsiteY2" fmla="*/ 615950 h 615950"/>
              <a:gd name="connsiteX3" fmla="*/ 785021 w 867571"/>
              <a:gd name="connsiteY3" fmla="*/ 574675 h 615950"/>
              <a:gd name="connsiteX4" fmla="*/ 826296 w 867571"/>
              <a:gd name="connsiteY4" fmla="*/ 533400 h 615950"/>
              <a:gd name="connsiteX5" fmla="*/ 669291 w 867571"/>
              <a:gd name="connsiteY5" fmla="*/ 533400 h 615950"/>
              <a:gd name="connsiteX6" fmla="*/ 710566 w 867571"/>
              <a:gd name="connsiteY6" fmla="*/ 574675 h 615950"/>
              <a:gd name="connsiteX7" fmla="*/ 669291 w 867571"/>
              <a:gd name="connsiteY7" fmla="*/ 615950 h 615950"/>
              <a:gd name="connsiteX8" fmla="*/ 628016 w 867571"/>
              <a:gd name="connsiteY8" fmla="*/ 574675 h 615950"/>
              <a:gd name="connsiteX9" fmla="*/ 669291 w 867571"/>
              <a:gd name="connsiteY9" fmla="*/ 533400 h 615950"/>
              <a:gd name="connsiteX10" fmla="*/ 512287 w 867571"/>
              <a:gd name="connsiteY10" fmla="*/ 533400 h 615950"/>
              <a:gd name="connsiteX11" fmla="*/ 553562 w 867571"/>
              <a:gd name="connsiteY11" fmla="*/ 574675 h 615950"/>
              <a:gd name="connsiteX12" fmla="*/ 512287 w 867571"/>
              <a:gd name="connsiteY12" fmla="*/ 615950 h 615950"/>
              <a:gd name="connsiteX13" fmla="*/ 471012 w 867571"/>
              <a:gd name="connsiteY13" fmla="*/ 574675 h 615950"/>
              <a:gd name="connsiteX14" fmla="*/ 512287 w 867571"/>
              <a:gd name="connsiteY14" fmla="*/ 533400 h 615950"/>
              <a:gd name="connsiteX15" fmla="*/ 355283 w 867571"/>
              <a:gd name="connsiteY15" fmla="*/ 533400 h 615950"/>
              <a:gd name="connsiteX16" fmla="*/ 396558 w 867571"/>
              <a:gd name="connsiteY16" fmla="*/ 574675 h 615950"/>
              <a:gd name="connsiteX17" fmla="*/ 355283 w 867571"/>
              <a:gd name="connsiteY17" fmla="*/ 615950 h 615950"/>
              <a:gd name="connsiteX18" fmla="*/ 314008 w 867571"/>
              <a:gd name="connsiteY18" fmla="*/ 574675 h 615950"/>
              <a:gd name="connsiteX19" fmla="*/ 355283 w 867571"/>
              <a:gd name="connsiteY19" fmla="*/ 533400 h 615950"/>
              <a:gd name="connsiteX20" fmla="*/ 198279 w 867571"/>
              <a:gd name="connsiteY20" fmla="*/ 533400 h 615950"/>
              <a:gd name="connsiteX21" fmla="*/ 239554 w 867571"/>
              <a:gd name="connsiteY21" fmla="*/ 574675 h 615950"/>
              <a:gd name="connsiteX22" fmla="*/ 198279 w 867571"/>
              <a:gd name="connsiteY22" fmla="*/ 615950 h 615950"/>
              <a:gd name="connsiteX23" fmla="*/ 157004 w 867571"/>
              <a:gd name="connsiteY23" fmla="*/ 574675 h 615950"/>
              <a:gd name="connsiteX24" fmla="*/ 198279 w 867571"/>
              <a:gd name="connsiteY24" fmla="*/ 533400 h 615950"/>
              <a:gd name="connsiteX25" fmla="*/ 41275 w 867571"/>
              <a:gd name="connsiteY25" fmla="*/ 533400 h 615950"/>
              <a:gd name="connsiteX26" fmla="*/ 82550 w 867571"/>
              <a:gd name="connsiteY26" fmla="*/ 574675 h 615950"/>
              <a:gd name="connsiteX27" fmla="*/ 41275 w 867571"/>
              <a:gd name="connsiteY27" fmla="*/ 615950 h 615950"/>
              <a:gd name="connsiteX28" fmla="*/ 0 w 867571"/>
              <a:gd name="connsiteY28" fmla="*/ 574675 h 615950"/>
              <a:gd name="connsiteX29" fmla="*/ 41275 w 867571"/>
              <a:gd name="connsiteY29" fmla="*/ 533400 h 615950"/>
              <a:gd name="connsiteX30" fmla="*/ 826296 w 867571"/>
              <a:gd name="connsiteY30" fmla="*/ 355600 h 615950"/>
              <a:gd name="connsiteX31" fmla="*/ 867571 w 867571"/>
              <a:gd name="connsiteY31" fmla="*/ 396875 h 615950"/>
              <a:gd name="connsiteX32" fmla="*/ 826296 w 867571"/>
              <a:gd name="connsiteY32" fmla="*/ 438150 h 615950"/>
              <a:gd name="connsiteX33" fmla="*/ 785021 w 867571"/>
              <a:gd name="connsiteY33" fmla="*/ 396875 h 615950"/>
              <a:gd name="connsiteX34" fmla="*/ 826296 w 867571"/>
              <a:gd name="connsiteY34" fmla="*/ 355600 h 615950"/>
              <a:gd name="connsiteX35" fmla="*/ 669291 w 867571"/>
              <a:gd name="connsiteY35" fmla="*/ 355600 h 615950"/>
              <a:gd name="connsiteX36" fmla="*/ 710566 w 867571"/>
              <a:gd name="connsiteY36" fmla="*/ 396875 h 615950"/>
              <a:gd name="connsiteX37" fmla="*/ 669291 w 867571"/>
              <a:gd name="connsiteY37" fmla="*/ 438150 h 615950"/>
              <a:gd name="connsiteX38" fmla="*/ 628016 w 867571"/>
              <a:gd name="connsiteY38" fmla="*/ 396875 h 615950"/>
              <a:gd name="connsiteX39" fmla="*/ 669291 w 867571"/>
              <a:gd name="connsiteY39" fmla="*/ 355600 h 615950"/>
              <a:gd name="connsiteX40" fmla="*/ 512287 w 867571"/>
              <a:gd name="connsiteY40" fmla="*/ 355600 h 615950"/>
              <a:gd name="connsiteX41" fmla="*/ 553562 w 867571"/>
              <a:gd name="connsiteY41" fmla="*/ 396875 h 615950"/>
              <a:gd name="connsiteX42" fmla="*/ 512287 w 867571"/>
              <a:gd name="connsiteY42" fmla="*/ 438150 h 615950"/>
              <a:gd name="connsiteX43" fmla="*/ 471012 w 867571"/>
              <a:gd name="connsiteY43" fmla="*/ 396875 h 615950"/>
              <a:gd name="connsiteX44" fmla="*/ 512287 w 867571"/>
              <a:gd name="connsiteY44" fmla="*/ 355600 h 615950"/>
              <a:gd name="connsiteX45" fmla="*/ 355283 w 867571"/>
              <a:gd name="connsiteY45" fmla="*/ 355600 h 615950"/>
              <a:gd name="connsiteX46" fmla="*/ 396558 w 867571"/>
              <a:gd name="connsiteY46" fmla="*/ 396875 h 615950"/>
              <a:gd name="connsiteX47" fmla="*/ 355283 w 867571"/>
              <a:gd name="connsiteY47" fmla="*/ 438150 h 615950"/>
              <a:gd name="connsiteX48" fmla="*/ 314008 w 867571"/>
              <a:gd name="connsiteY48" fmla="*/ 396875 h 615950"/>
              <a:gd name="connsiteX49" fmla="*/ 355283 w 867571"/>
              <a:gd name="connsiteY49" fmla="*/ 355600 h 615950"/>
              <a:gd name="connsiteX50" fmla="*/ 198279 w 867571"/>
              <a:gd name="connsiteY50" fmla="*/ 355600 h 615950"/>
              <a:gd name="connsiteX51" fmla="*/ 239554 w 867571"/>
              <a:gd name="connsiteY51" fmla="*/ 396875 h 615950"/>
              <a:gd name="connsiteX52" fmla="*/ 198279 w 867571"/>
              <a:gd name="connsiteY52" fmla="*/ 438150 h 615950"/>
              <a:gd name="connsiteX53" fmla="*/ 157004 w 867571"/>
              <a:gd name="connsiteY53" fmla="*/ 396875 h 615950"/>
              <a:gd name="connsiteX54" fmla="*/ 198279 w 867571"/>
              <a:gd name="connsiteY54" fmla="*/ 355600 h 615950"/>
              <a:gd name="connsiteX55" fmla="*/ 41275 w 867571"/>
              <a:gd name="connsiteY55" fmla="*/ 355600 h 615950"/>
              <a:gd name="connsiteX56" fmla="*/ 82550 w 867571"/>
              <a:gd name="connsiteY56" fmla="*/ 396875 h 615950"/>
              <a:gd name="connsiteX57" fmla="*/ 41275 w 867571"/>
              <a:gd name="connsiteY57" fmla="*/ 438150 h 615950"/>
              <a:gd name="connsiteX58" fmla="*/ 0 w 867571"/>
              <a:gd name="connsiteY58" fmla="*/ 396875 h 615950"/>
              <a:gd name="connsiteX59" fmla="*/ 41275 w 867571"/>
              <a:gd name="connsiteY59" fmla="*/ 355600 h 615950"/>
              <a:gd name="connsiteX60" fmla="*/ 826296 w 867571"/>
              <a:gd name="connsiteY60" fmla="*/ 177800 h 615950"/>
              <a:gd name="connsiteX61" fmla="*/ 867571 w 867571"/>
              <a:gd name="connsiteY61" fmla="*/ 219075 h 615950"/>
              <a:gd name="connsiteX62" fmla="*/ 826296 w 867571"/>
              <a:gd name="connsiteY62" fmla="*/ 260350 h 615950"/>
              <a:gd name="connsiteX63" fmla="*/ 785021 w 867571"/>
              <a:gd name="connsiteY63" fmla="*/ 219075 h 615950"/>
              <a:gd name="connsiteX64" fmla="*/ 826296 w 867571"/>
              <a:gd name="connsiteY64" fmla="*/ 177800 h 615950"/>
              <a:gd name="connsiteX65" fmla="*/ 669291 w 867571"/>
              <a:gd name="connsiteY65" fmla="*/ 177800 h 615950"/>
              <a:gd name="connsiteX66" fmla="*/ 710566 w 867571"/>
              <a:gd name="connsiteY66" fmla="*/ 219075 h 615950"/>
              <a:gd name="connsiteX67" fmla="*/ 669291 w 867571"/>
              <a:gd name="connsiteY67" fmla="*/ 260350 h 615950"/>
              <a:gd name="connsiteX68" fmla="*/ 628016 w 867571"/>
              <a:gd name="connsiteY68" fmla="*/ 219075 h 615950"/>
              <a:gd name="connsiteX69" fmla="*/ 669291 w 867571"/>
              <a:gd name="connsiteY69" fmla="*/ 177800 h 615950"/>
              <a:gd name="connsiteX70" fmla="*/ 512287 w 867571"/>
              <a:gd name="connsiteY70" fmla="*/ 177800 h 615950"/>
              <a:gd name="connsiteX71" fmla="*/ 553562 w 867571"/>
              <a:gd name="connsiteY71" fmla="*/ 219075 h 615950"/>
              <a:gd name="connsiteX72" fmla="*/ 512287 w 867571"/>
              <a:gd name="connsiteY72" fmla="*/ 260350 h 615950"/>
              <a:gd name="connsiteX73" fmla="*/ 471012 w 867571"/>
              <a:gd name="connsiteY73" fmla="*/ 219075 h 615950"/>
              <a:gd name="connsiteX74" fmla="*/ 512287 w 867571"/>
              <a:gd name="connsiteY74" fmla="*/ 177800 h 615950"/>
              <a:gd name="connsiteX75" fmla="*/ 355283 w 867571"/>
              <a:gd name="connsiteY75" fmla="*/ 177800 h 615950"/>
              <a:gd name="connsiteX76" fmla="*/ 396558 w 867571"/>
              <a:gd name="connsiteY76" fmla="*/ 219075 h 615950"/>
              <a:gd name="connsiteX77" fmla="*/ 355283 w 867571"/>
              <a:gd name="connsiteY77" fmla="*/ 260350 h 615950"/>
              <a:gd name="connsiteX78" fmla="*/ 314008 w 867571"/>
              <a:gd name="connsiteY78" fmla="*/ 219075 h 615950"/>
              <a:gd name="connsiteX79" fmla="*/ 355283 w 867571"/>
              <a:gd name="connsiteY79" fmla="*/ 177800 h 615950"/>
              <a:gd name="connsiteX80" fmla="*/ 198279 w 867571"/>
              <a:gd name="connsiteY80" fmla="*/ 177800 h 615950"/>
              <a:gd name="connsiteX81" fmla="*/ 239554 w 867571"/>
              <a:gd name="connsiteY81" fmla="*/ 219075 h 615950"/>
              <a:gd name="connsiteX82" fmla="*/ 198279 w 867571"/>
              <a:gd name="connsiteY82" fmla="*/ 260350 h 615950"/>
              <a:gd name="connsiteX83" fmla="*/ 157004 w 867571"/>
              <a:gd name="connsiteY83" fmla="*/ 219075 h 615950"/>
              <a:gd name="connsiteX84" fmla="*/ 198279 w 867571"/>
              <a:gd name="connsiteY84" fmla="*/ 177800 h 615950"/>
              <a:gd name="connsiteX85" fmla="*/ 41275 w 867571"/>
              <a:gd name="connsiteY85" fmla="*/ 177800 h 615950"/>
              <a:gd name="connsiteX86" fmla="*/ 82550 w 867571"/>
              <a:gd name="connsiteY86" fmla="*/ 219075 h 615950"/>
              <a:gd name="connsiteX87" fmla="*/ 41275 w 867571"/>
              <a:gd name="connsiteY87" fmla="*/ 260350 h 615950"/>
              <a:gd name="connsiteX88" fmla="*/ 0 w 867571"/>
              <a:gd name="connsiteY88" fmla="*/ 219075 h 615950"/>
              <a:gd name="connsiteX89" fmla="*/ 41275 w 867571"/>
              <a:gd name="connsiteY89" fmla="*/ 177800 h 615950"/>
              <a:gd name="connsiteX90" fmla="*/ 826296 w 867571"/>
              <a:gd name="connsiteY90" fmla="*/ 0 h 615950"/>
              <a:gd name="connsiteX91" fmla="*/ 867571 w 867571"/>
              <a:gd name="connsiteY91" fmla="*/ 41275 h 615950"/>
              <a:gd name="connsiteX92" fmla="*/ 826296 w 867571"/>
              <a:gd name="connsiteY92" fmla="*/ 82550 h 615950"/>
              <a:gd name="connsiteX93" fmla="*/ 785021 w 867571"/>
              <a:gd name="connsiteY93" fmla="*/ 41275 h 615950"/>
              <a:gd name="connsiteX94" fmla="*/ 826296 w 867571"/>
              <a:gd name="connsiteY94" fmla="*/ 0 h 615950"/>
              <a:gd name="connsiteX95" fmla="*/ 669291 w 867571"/>
              <a:gd name="connsiteY95" fmla="*/ 0 h 615950"/>
              <a:gd name="connsiteX96" fmla="*/ 710566 w 867571"/>
              <a:gd name="connsiteY96" fmla="*/ 41275 h 615950"/>
              <a:gd name="connsiteX97" fmla="*/ 669291 w 867571"/>
              <a:gd name="connsiteY97" fmla="*/ 82550 h 615950"/>
              <a:gd name="connsiteX98" fmla="*/ 628016 w 867571"/>
              <a:gd name="connsiteY98" fmla="*/ 41275 h 615950"/>
              <a:gd name="connsiteX99" fmla="*/ 669291 w 867571"/>
              <a:gd name="connsiteY99" fmla="*/ 0 h 615950"/>
              <a:gd name="connsiteX100" fmla="*/ 512287 w 867571"/>
              <a:gd name="connsiteY100" fmla="*/ 0 h 615950"/>
              <a:gd name="connsiteX101" fmla="*/ 553562 w 867571"/>
              <a:gd name="connsiteY101" fmla="*/ 41275 h 615950"/>
              <a:gd name="connsiteX102" fmla="*/ 512287 w 867571"/>
              <a:gd name="connsiteY102" fmla="*/ 82550 h 615950"/>
              <a:gd name="connsiteX103" fmla="*/ 471012 w 867571"/>
              <a:gd name="connsiteY103" fmla="*/ 41275 h 615950"/>
              <a:gd name="connsiteX104" fmla="*/ 512287 w 867571"/>
              <a:gd name="connsiteY104" fmla="*/ 0 h 615950"/>
              <a:gd name="connsiteX105" fmla="*/ 355283 w 867571"/>
              <a:gd name="connsiteY105" fmla="*/ 0 h 615950"/>
              <a:gd name="connsiteX106" fmla="*/ 396558 w 867571"/>
              <a:gd name="connsiteY106" fmla="*/ 41275 h 615950"/>
              <a:gd name="connsiteX107" fmla="*/ 355283 w 867571"/>
              <a:gd name="connsiteY107" fmla="*/ 82550 h 615950"/>
              <a:gd name="connsiteX108" fmla="*/ 314008 w 867571"/>
              <a:gd name="connsiteY108" fmla="*/ 41275 h 615950"/>
              <a:gd name="connsiteX109" fmla="*/ 355283 w 867571"/>
              <a:gd name="connsiteY109" fmla="*/ 0 h 615950"/>
              <a:gd name="connsiteX110" fmla="*/ 198279 w 867571"/>
              <a:gd name="connsiteY110" fmla="*/ 0 h 615950"/>
              <a:gd name="connsiteX111" fmla="*/ 239554 w 867571"/>
              <a:gd name="connsiteY111" fmla="*/ 41275 h 615950"/>
              <a:gd name="connsiteX112" fmla="*/ 198279 w 867571"/>
              <a:gd name="connsiteY112" fmla="*/ 82550 h 615950"/>
              <a:gd name="connsiteX113" fmla="*/ 157004 w 867571"/>
              <a:gd name="connsiteY113" fmla="*/ 41275 h 615950"/>
              <a:gd name="connsiteX114" fmla="*/ 198279 w 867571"/>
              <a:gd name="connsiteY114" fmla="*/ 0 h 615950"/>
              <a:gd name="connsiteX115" fmla="*/ 41275 w 867571"/>
              <a:gd name="connsiteY115" fmla="*/ 0 h 615950"/>
              <a:gd name="connsiteX116" fmla="*/ 82550 w 867571"/>
              <a:gd name="connsiteY116" fmla="*/ 41275 h 615950"/>
              <a:gd name="connsiteX117" fmla="*/ 41275 w 867571"/>
              <a:gd name="connsiteY117" fmla="*/ 82550 h 615950"/>
              <a:gd name="connsiteX118" fmla="*/ 0 w 867571"/>
              <a:gd name="connsiteY118" fmla="*/ 41275 h 615950"/>
              <a:gd name="connsiteX119" fmla="*/ 41275 w 867571"/>
              <a:gd name="connsiteY119" fmla="*/ 0 h 615950"/>
            </a:gdLst>
            <a:ahLst/>
            <a:cxnLst/>
            <a:rect l="l" t="t" r="r" b="b"/>
            <a:pathLst>
              <a:path w="867571" h="615950">
                <a:moveTo>
                  <a:pt x="826296" y="533400"/>
                </a:moveTo>
                <a:cubicBezTo>
                  <a:pt x="849092" y="533400"/>
                  <a:pt x="867571" y="551879"/>
                  <a:pt x="867571" y="574675"/>
                </a:cubicBezTo>
                <a:cubicBezTo>
                  <a:pt x="867571" y="597471"/>
                  <a:pt x="849092" y="615950"/>
                  <a:pt x="826296" y="615950"/>
                </a:cubicBezTo>
                <a:cubicBezTo>
                  <a:pt x="803500" y="615950"/>
                  <a:pt x="785021" y="597471"/>
                  <a:pt x="785021" y="574675"/>
                </a:cubicBezTo>
                <a:cubicBezTo>
                  <a:pt x="785021" y="551879"/>
                  <a:pt x="803500" y="533400"/>
                  <a:pt x="826296" y="533400"/>
                </a:cubicBezTo>
                <a:close/>
                <a:moveTo>
                  <a:pt x="669291" y="533400"/>
                </a:moveTo>
                <a:cubicBezTo>
                  <a:pt x="692087" y="533400"/>
                  <a:pt x="710566" y="551879"/>
                  <a:pt x="710566" y="574675"/>
                </a:cubicBezTo>
                <a:cubicBezTo>
                  <a:pt x="710566" y="597471"/>
                  <a:pt x="692087" y="615950"/>
                  <a:pt x="669291" y="615950"/>
                </a:cubicBezTo>
                <a:cubicBezTo>
                  <a:pt x="646495" y="615950"/>
                  <a:pt x="628016" y="597471"/>
                  <a:pt x="628016" y="574675"/>
                </a:cubicBezTo>
                <a:cubicBezTo>
                  <a:pt x="628016" y="551879"/>
                  <a:pt x="646495" y="533400"/>
                  <a:pt x="669291" y="533400"/>
                </a:cubicBezTo>
                <a:close/>
                <a:moveTo>
                  <a:pt x="512287" y="533400"/>
                </a:moveTo>
                <a:cubicBezTo>
                  <a:pt x="535083" y="533400"/>
                  <a:pt x="553562" y="551879"/>
                  <a:pt x="553562" y="574675"/>
                </a:cubicBezTo>
                <a:cubicBezTo>
                  <a:pt x="553562" y="597471"/>
                  <a:pt x="535083" y="615950"/>
                  <a:pt x="512287" y="615950"/>
                </a:cubicBezTo>
                <a:cubicBezTo>
                  <a:pt x="489491" y="615950"/>
                  <a:pt x="471012" y="597471"/>
                  <a:pt x="471012" y="574675"/>
                </a:cubicBezTo>
                <a:cubicBezTo>
                  <a:pt x="471012" y="551879"/>
                  <a:pt x="489491" y="533400"/>
                  <a:pt x="512287" y="533400"/>
                </a:cubicBezTo>
                <a:close/>
                <a:moveTo>
                  <a:pt x="355283" y="533400"/>
                </a:moveTo>
                <a:cubicBezTo>
                  <a:pt x="378079" y="533400"/>
                  <a:pt x="396558" y="551879"/>
                  <a:pt x="396558" y="574675"/>
                </a:cubicBezTo>
                <a:cubicBezTo>
                  <a:pt x="396558" y="597471"/>
                  <a:pt x="378079" y="615950"/>
                  <a:pt x="355283" y="615950"/>
                </a:cubicBezTo>
                <a:cubicBezTo>
                  <a:pt x="332487" y="615950"/>
                  <a:pt x="314008" y="597471"/>
                  <a:pt x="314008" y="574675"/>
                </a:cubicBezTo>
                <a:cubicBezTo>
                  <a:pt x="314008" y="551879"/>
                  <a:pt x="332487" y="533400"/>
                  <a:pt x="355283" y="533400"/>
                </a:cubicBezTo>
                <a:close/>
                <a:moveTo>
                  <a:pt x="198279" y="533400"/>
                </a:moveTo>
                <a:cubicBezTo>
                  <a:pt x="221075" y="533400"/>
                  <a:pt x="239554" y="551879"/>
                  <a:pt x="239554" y="574675"/>
                </a:cubicBezTo>
                <a:cubicBezTo>
                  <a:pt x="239554" y="597471"/>
                  <a:pt x="221075" y="615950"/>
                  <a:pt x="198279" y="615950"/>
                </a:cubicBezTo>
                <a:cubicBezTo>
                  <a:pt x="175483" y="615950"/>
                  <a:pt x="157004" y="597471"/>
                  <a:pt x="157004" y="574675"/>
                </a:cubicBezTo>
                <a:cubicBezTo>
                  <a:pt x="157004" y="551879"/>
                  <a:pt x="175483" y="533400"/>
                  <a:pt x="198279" y="533400"/>
                </a:cubicBezTo>
                <a:close/>
                <a:moveTo>
                  <a:pt x="41275" y="533400"/>
                </a:moveTo>
                <a:cubicBezTo>
                  <a:pt x="64071" y="533400"/>
                  <a:pt x="82550" y="551879"/>
                  <a:pt x="82550" y="574675"/>
                </a:cubicBezTo>
                <a:cubicBezTo>
                  <a:pt x="82550" y="597471"/>
                  <a:pt x="64071" y="615950"/>
                  <a:pt x="41275" y="615950"/>
                </a:cubicBezTo>
                <a:cubicBezTo>
                  <a:pt x="18479" y="615950"/>
                  <a:pt x="0" y="597471"/>
                  <a:pt x="0" y="574675"/>
                </a:cubicBezTo>
                <a:cubicBezTo>
                  <a:pt x="0" y="551879"/>
                  <a:pt x="18479" y="533400"/>
                  <a:pt x="41275" y="533400"/>
                </a:cubicBezTo>
                <a:close/>
                <a:moveTo>
                  <a:pt x="826296" y="355600"/>
                </a:moveTo>
                <a:cubicBezTo>
                  <a:pt x="849092" y="355600"/>
                  <a:pt x="867571" y="374079"/>
                  <a:pt x="867571" y="396875"/>
                </a:cubicBezTo>
                <a:cubicBezTo>
                  <a:pt x="867571" y="419671"/>
                  <a:pt x="849092" y="438150"/>
                  <a:pt x="826296" y="438150"/>
                </a:cubicBezTo>
                <a:cubicBezTo>
                  <a:pt x="803500" y="438150"/>
                  <a:pt x="785021" y="419671"/>
                  <a:pt x="785021" y="396875"/>
                </a:cubicBezTo>
                <a:cubicBezTo>
                  <a:pt x="785021" y="374079"/>
                  <a:pt x="803500" y="355600"/>
                  <a:pt x="826296" y="355600"/>
                </a:cubicBezTo>
                <a:close/>
                <a:moveTo>
                  <a:pt x="669291" y="355600"/>
                </a:moveTo>
                <a:cubicBezTo>
                  <a:pt x="692087" y="355600"/>
                  <a:pt x="710566" y="374079"/>
                  <a:pt x="710566" y="396875"/>
                </a:cubicBezTo>
                <a:cubicBezTo>
                  <a:pt x="710566" y="419671"/>
                  <a:pt x="692087" y="438150"/>
                  <a:pt x="669291" y="438150"/>
                </a:cubicBezTo>
                <a:cubicBezTo>
                  <a:pt x="646495" y="438150"/>
                  <a:pt x="628016" y="419671"/>
                  <a:pt x="628016" y="396875"/>
                </a:cubicBezTo>
                <a:cubicBezTo>
                  <a:pt x="628016" y="374079"/>
                  <a:pt x="646495" y="355600"/>
                  <a:pt x="669291" y="355600"/>
                </a:cubicBezTo>
                <a:close/>
                <a:moveTo>
                  <a:pt x="512287" y="355600"/>
                </a:moveTo>
                <a:cubicBezTo>
                  <a:pt x="535083" y="355600"/>
                  <a:pt x="553562" y="374079"/>
                  <a:pt x="553562" y="396875"/>
                </a:cubicBezTo>
                <a:cubicBezTo>
                  <a:pt x="553562" y="419671"/>
                  <a:pt x="535083" y="438150"/>
                  <a:pt x="512287" y="438150"/>
                </a:cubicBezTo>
                <a:cubicBezTo>
                  <a:pt x="489491" y="438150"/>
                  <a:pt x="471012" y="419671"/>
                  <a:pt x="471012" y="396875"/>
                </a:cubicBezTo>
                <a:cubicBezTo>
                  <a:pt x="471012" y="374079"/>
                  <a:pt x="489491" y="355600"/>
                  <a:pt x="512287" y="355600"/>
                </a:cubicBezTo>
                <a:close/>
                <a:moveTo>
                  <a:pt x="355283" y="355600"/>
                </a:moveTo>
                <a:cubicBezTo>
                  <a:pt x="378079" y="355600"/>
                  <a:pt x="396558" y="374079"/>
                  <a:pt x="396558" y="396875"/>
                </a:cubicBezTo>
                <a:cubicBezTo>
                  <a:pt x="396558" y="419671"/>
                  <a:pt x="378079" y="438150"/>
                  <a:pt x="355283" y="438150"/>
                </a:cubicBezTo>
                <a:cubicBezTo>
                  <a:pt x="332487" y="438150"/>
                  <a:pt x="314008" y="419671"/>
                  <a:pt x="314008" y="396875"/>
                </a:cubicBezTo>
                <a:cubicBezTo>
                  <a:pt x="314008" y="374079"/>
                  <a:pt x="332487" y="355600"/>
                  <a:pt x="355283" y="355600"/>
                </a:cubicBezTo>
                <a:close/>
                <a:moveTo>
                  <a:pt x="198279" y="355600"/>
                </a:moveTo>
                <a:cubicBezTo>
                  <a:pt x="221075" y="355600"/>
                  <a:pt x="239554" y="374079"/>
                  <a:pt x="239554" y="396875"/>
                </a:cubicBezTo>
                <a:cubicBezTo>
                  <a:pt x="239554" y="419671"/>
                  <a:pt x="221075" y="438150"/>
                  <a:pt x="198279" y="438150"/>
                </a:cubicBezTo>
                <a:cubicBezTo>
                  <a:pt x="175483" y="438150"/>
                  <a:pt x="157004" y="419671"/>
                  <a:pt x="157004" y="396875"/>
                </a:cubicBezTo>
                <a:cubicBezTo>
                  <a:pt x="157004" y="374079"/>
                  <a:pt x="175483" y="355600"/>
                  <a:pt x="198279" y="355600"/>
                </a:cubicBezTo>
                <a:close/>
                <a:moveTo>
                  <a:pt x="41275" y="355600"/>
                </a:moveTo>
                <a:cubicBezTo>
                  <a:pt x="64071" y="355600"/>
                  <a:pt x="82550" y="374079"/>
                  <a:pt x="82550" y="396875"/>
                </a:cubicBezTo>
                <a:cubicBezTo>
                  <a:pt x="82550" y="419671"/>
                  <a:pt x="64071" y="438150"/>
                  <a:pt x="41275" y="438150"/>
                </a:cubicBezTo>
                <a:cubicBezTo>
                  <a:pt x="18479" y="438150"/>
                  <a:pt x="0" y="419671"/>
                  <a:pt x="0" y="396875"/>
                </a:cubicBezTo>
                <a:cubicBezTo>
                  <a:pt x="0" y="374079"/>
                  <a:pt x="18479" y="355600"/>
                  <a:pt x="41275" y="355600"/>
                </a:cubicBezTo>
                <a:close/>
                <a:moveTo>
                  <a:pt x="826296" y="177800"/>
                </a:moveTo>
                <a:cubicBezTo>
                  <a:pt x="849092" y="177800"/>
                  <a:pt x="867571" y="196279"/>
                  <a:pt x="867571" y="219075"/>
                </a:cubicBezTo>
                <a:cubicBezTo>
                  <a:pt x="867571" y="241871"/>
                  <a:pt x="849092" y="260350"/>
                  <a:pt x="826296" y="260350"/>
                </a:cubicBezTo>
                <a:cubicBezTo>
                  <a:pt x="803500" y="260350"/>
                  <a:pt x="785021" y="241871"/>
                  <a:pt x="785021" y="219075"/>
                </a:cubicBezTo>
                <a:cubicBezTo>
                  <a:pt x="785021" y="196279"/>
                  <a:pt x="803500" y="177800"/>
                  <a:pt x="826296" y="177800"/>
                </a:cubicBezTo>
                <a:close/>
                <a:moveTo>
                  <a:pt x="669291" y="177800"/>
                </a:moveTo>
                <a:cubicBezTo>
                  <a:pt x="692087" y="177800"/>
                  <a:pt x="710566" y="196279"/>
                  <a:pt x="710566" y="219075"/>
                </a:cubicBezTo>
                <a:cubicBezTo>
                  <a:pt x="710566" y="241871"/>
                  <a:pt x="692087" y="260350"/>
                  <a:pt x="669291" y="260350"/>
                </a:cubicBezTo>
                <a:cubicBezTo>
                  <a:pt x="646495" y="260350"/>
                  <a:pt x="628016" y="241871"/>
                  <a:pt x="628016" y="219075"/>
                </a:cubicBezTo>
                <a:cubicBezTo>
                  <a:pt x="628016" y="196279"/>
                  <a:pt x="646495" y="177800"/>
                  <a:pt x="669291" y="177800"/>
                </a:cubicBezTo>
                <a:close/>
                <a:moveTo>
                  <a:pt x="512287" y="177800"/>
                </a:moveTo>
                <a:cubicBezTo>
                  <a:pt x="535083" y="177800"/>
                  <a:pt x="553562" y="196279"/>
                  <a:pt x="553562" y="219075"/>
                </a:cubicBezTo>
                <a:cubicBezTo>
                  <a:pt x="553562" y="241871"/>
                  <a:pt x="535083" y="260350"/>
                  <a:pt x="512287" y="260350"/>
                </a:cubicBezTo>
                <a:cubicBezTo>
                  <a:pt x="489491" y="260350"/>
                  <a:pt x="471012" y="241871"/>
                  <a:pt x="471012" y="219075"/>
                </a:cubicBezTo>
                <a:cubicBezTo>
                  <a:pt x="471012" y="196279"/>
                  <a:pt x="489491" y="177800"/>
                  <a:pt x="512287" y="177800"/>
                </a:cubicBezTo>
                <a:close/>
                <a:moveTo>
                  <a:pt x="355283" y="177800"/>
                </a:moveTo>
                <a:cubicBezTo>
                  <a:pt x="378079" y="177800"/>
                  <a:pt x="396558" y="196279"/>
                  <a:pt x="396558" y="219075"/>
                </a:cubicBezTo>
                <a:cubicBezTo>
                  <a:pt x="396558" y="241871"/>
                  <a:pt x="378079" y="260350"/>
                  <a:pt x="355283" y="260350"/>
                </a:cubicBezTo>
                <a:cubicBezTo>
                  <a:pt x="332487" y="260350"/>
                  <a:pt x="314008" y="241871"/>
                  <a:pt x="314008" y="219075"/>
                </a:cubicBezTo>
                <a:cubicBezTo>
                  <a:pt x="314008" y="196279"/>
                  <a:pt x="332487" y="177800"/>
                  <a:pt x="355283" y="177800"/>
                </a:cubicBezTo>
                <a:close/>
                <a:moveTo>
                  <a:pt x="198279" y="177800"/>
                </a:moveTo>
                <a:cubicBezTo>
                  <a:pt x="221075" y="177800"/>
                  <a:pt x="239554" y="196279"/>
                  <a:pt x="239554" y="219075"/>
                </a:cubicBezTo>
                <a:cubicBezTo>
                  <a:pt x="239554" y="241871"/>
                  <a:pt x="221075" y="260350"/>
                  <a:pt x="198279" y="260350"/>
                </a:cubicBezTo>
                <a:cubicBezTo>
                  <a:pt x="175483" y="260350"/>
                  <a:pt x="157004" y="241871"/>
                  <a:pt x="157004" y="219075"/>
                </a:cubicBezTo>
                <a:cubicBezTo>
                  <a:pt x="157004" y="196279"/>
                  <a:pt x="175483" y="177800"/>
                  <a:pt x="198279" y="177800"/>
                </a:cubicBezTo>
                <a:close/>
                <a:moveTo>
                  <a:pt x="41275" y="177800"/>
                </a:moveTo>
                <a:cubicBezTo>
                  <a:pt x="64071" y="177800"/>
                  <a:pt x="82550" y="196279"/>
                  <a:pt x="82550" y="219075"/>
                </a:cubicBezTo>
                <a:cubicBezTo>
                  <a:pt x="82550" y="241871"/>
                  <a:pt x="64071" y="260350"/>
                  <a:pt x="41275" y="260350"/>
                </a:cubicBezTo>
                <a:cubicBezTo>
                  <a:pt x="18479" y="260350"/>
                  <a:pt x="0" y="241871"/>
                  <a:pt x="0" y="219075"/>
                </a:cubicBezTo>
                <a:cubicBezTo>
                  <a:pt x="0" y="196279"/>
                  <a:pt x="18479" y="177800"/>
                  <a:pt x="41275" y="177800"/>
                </a:cubicBezTo>
                <a:close/>
                <a:moveTo>
                  <a:pt x="826296" y="0"/>
                </a:moveTo>
                <a:cubicBezTo>
                  <a:pt x="849092" y="0"/>
                  <a:pt x="867571" y="18479"/>
                  <a:pt x="867571" y="41275"/>
                </a:cubicBezTo>
                <a:cubicBezTo>
                  <a:pt x="867571" y="64071"/>
                  <a:pt x="849092" y="82550"/>
                  <a:pt x="826296" y="82550"/>
                </a:cubicBezTo>
                <a:cubicBezTo>
                  <a:pt x="803500" y="82550"/>
                  <a:pt x="785021" y="64071"/>
                  <a:pt x="785021" y="41275"/>
                </a:cubicBezTo>
                <a:cubicBezTo>
                  <a:pt x="785021" y="18479"/>
                  <a:pt x="803500" y="0"/>
                  <a:pt x="826296" y="0"/>
                </a:cubicBezTo>
                <a:close/>
                <a:moveTo>
                  <a:pt x="669291" y="0"/>
                </a:moveTo>
                <a:cubicBezTo>
                  <a:pt x="692087" y="0"/>
                  <a:pt x="710566" y="18479"/>
                  <a:pt x="710566" y="41275"/>
                </a:cubicBezTo>
                <a:cubicBezTo>
                  <a:pt x="710566" y="64071"/>
                  <a:pt x="692087" y="82550"/>
                  <a:pt x="669291" y="82550"/>
                </a:cubicBezTo>
                <a:cubicBezTo>
                  <a:pt x="646495" y="82550"/>
                  <a:pt x="628016" y="64071"/>
                  <a:pt x="628016" y="41275"/>
                </a:cubicBezTo>
                <a:cubicBezTo>
                  <a:pt x="628016" y="18479"/>
                  <a:pt x="646495" y="0"/>
                  <a:pt x="669291" y="0"/>
                </a:cubicBezTo>
                <a:close/>
                <a:moveTo>
                  <a:pt x="512287" y="0"/>
                </a:moveTo>
                <a:cubicBezTo>
                  <a:pt x="535083" y="0"/>
                  <a:pt x="553562" y="18479"/>
                  <a:pt x="553562" y="41275"/>
                </a:cubicBezTo>
                <a:cubicBezTo>
                  <a:pt x="553562" y="64071"/>
                  <a:pt x="535083" y="82550"/>
                  <a:pt x="512287" y="82550"/>
                </a:cubicBezTo>
                <a:cubicBezTo>
                  <a:pt x="489491" y="82550"/>
                  <a:pt x="471012" y="64071"/>
                  <a:pt x="471012" y="41275"/>
                </a:cubicBezTo>
                <a:cubicBezTo>
                  <a:pt x="471012" y="18479"/>
                  <a:pt x="489491" y="0"/>
                  <a:pt x="512287" y="0"/>
                </a:cubicBezTo>
                <a:close/>
                <a:moveTo>
                  <a:pt x="355283" y="0"/>
                </a:moveTo>
                <a:cubicBezTo>
                  <a:pt x="378079" y="0"/>
                  <a:pt x="396558" y="18479"/>
                  <a:pt x="396558" y="41275"/>
                </a:cubicBezTo>
                <a:cubicBezTo>
                  <a:pt x="396558" y="64071"/>
                  <a:pt x="378079" y="82550"/>
                  <a:pt x="355283" y="82550"/>
                </a:cubicBezTo>
                <a:cubicBezTo>
                  <a:pt x="332487" y="82550"/>
                  <a:pt x="314008" y="64071"/>
                  <a:pt x="314008" y="41275"/>
                </a:cubicBezTo>
                <a:cubicBezTo>
                  <a:pt x="314008" y="18479"/>
                  <a:pt x="332487" y="0"/>
                  <a:pt x="355283" y="0"/>
                </a:cubicBezTo>
                <a:close/>
                <a:moveTo>
                  <a:pt x="198279" y="0"/>
                </a:moveTo>
                <a:cubicBezTo>
                  <a:pt x="221075" y="0"/>
                  <a:pt x="239554" y="18479"/>
                  <a:pt x="239554" y="41275"/>
                </a:cubicBezTo>
                <a:cubicBezTo>
                  <a:pt x="239554" y="64071"/>
                  <a:pt x="221075" y="82550"/>
                  <a:pt x="198279" y="82550"/>
                </a:cubicBezTo>
                <a:cubicBezTo>
                  <a:pt x="175483" y="82550"/>
                  <a:pt x="157004" y="64071"/>
                  <a:pt x="157004" y="41275"/>
                </a:cubicBezTo>
                <a:cubicBezTo>
                  <a:pt x="157004" y="18479"/>
                  <a:pt x="175483" y="0"/>
                  <a:pt x="198279" y="0"/>
                </a:cubicBezTo>
                <a:close/>
                <a:moveTo>
                  <a:pt x="41275" y="0"/>
                </a:moveTo>
                <a:cubicBezTo>
                  <a:pt x="64071" y="0"/>
                  <a:pt x="82550" y="18479"/>
                  <a:pt x="82550" y="41275"/>
                </a:cubicBezTo>
                <a:cubicBezTo>
                  <a:pt x="82550" y="64071"/>
                  <a:pt x="64071" y="82550"/>
                  <a:pt x="41275" y="82550"/>
                </a:cubicBezTo>
                <a:cubicBezTo>
                  <a:pt x="18479" y="82550"/>
                  <a:pt x="0" y="64071"/>
                  <a:pt x="0" y="41275"/>
                </a:cubicBezTo>
                <a:cubicBezTo>
                  <a:pt x="0" y="18479"/>
                  <a:pt x="18479" y="0"/>
                  <a:pt x="41275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0266578" y="176215"/>
            <a:ext cx="4554789" cy="395100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0" y="654183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899657" y="6392123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547166" y="0"/>
            <a:ext cx="3644834" cy="316167"/>
          </a:xfrm>
          <a:custGeom>
            <a:avLst/>
            <a:gdLst>
              <a:gd name="connsiteX0" fmla="*/ 5995217 w 6267030"/>
              <a:gd name="connsiteY0" fmla="*/ 271814 h 543627"/>
              <a:gd name="connsiteX1" fmla="*/ 6267030 w 6267030"/>
              <a:gd name="connsiteY1" fmla="*/ 271814 h 543627"/>
              <a:gd name="connsiteX2" fmla="*/ 6267030 w 6267030"/>
              <a:gd name="connsiteY2" fmla="*/ 543627 h 543627"/>
              <a:gd name="connsiteX3" fmla="*/ 5995217 w 6267030"/>
              <a:gd name="connsiteY3" fmla="*/ 543627 h 543627"/>
              <a:gd name="connsiteX4" fmla="*/ 5450198 w 6267030"/>
              <a:gd name="connsiteY4" fmla="*/ 271814 h 543627"/>
              <a:gd name="connsiteX5" fmla="*/ 5722011 w 6267030"/>
              <a:gd name="connsiteY5" fmla="*/ 271814 h 543627"/>
              <a:gd name="connsiteX6" fmla="*/ 5722011 w 6267030"/>
              <a:gd name="connsiteY6" fmla="*/ 543627 h 543627"/>
              <a:gd name="connsiteX7" fmla="*/ 5450198 w 6267030"/>
              <a:gd name="connsiteY7" fmla="*/ 543627 h 543627"/>
              <a:gd name="connsiteX8" fmla="*/ 4905178 w 6267030"/>
              <a:gd name="connsiteY8" fmla="*/ 271814 h 543627"/>
              <a:gd name="connsiteX9" fmla="*/ 5176991 w 6267030"/>
              <a:gd name="connsiteY9" fmla="*/ 271814 h 543627"/>
              <a:gd name="connsiteX10" fmla="*/ 5176991 w 6267030"/>
              <a:gd name="connsiteY10" fmla="*/ 543627 h 543627"/>
              <a:gd name="connsiteX11" fmla="*/ 4905178 w 6267030"/>
              <a:gd name="connsiteY11" fmla="*/ 543627 h 543627"/>
              <a:gd name="connsiteX12" fmla="*/ 4360158 w 6267030"/>
              <a:gd name="connsiteY12" fmla="*/ 271814 h 543627"/>
              <a:gd name="connsiteX13" fmla="*/ 4631971 w 6267030"/>
              <a:gd name="connsiteY13" fmla="*/ 271814 h 543627"/>
              <a:gd name="connsiteX14" fmla="*/ 4631971 w 6267030"/>
              <a:gd name="connsiteY14" fmla="*/ 543627 h 543627"/>
              <a:gd name="connsiteX15" fmla="*/ 4360158 w 6267030"/>
              <a:gd name="connsiteY15" fmla="*/ 543627 h 543627"/>
              <a:gd name="connsiteX16" fmla="*/ 3815138 w 6267030"/>
              <a:gd name="connsiteY16" fmla="*/ 271814 h 543627"/>
              <a:gd name="connsiteX17" fmla="*/ 4086951 w 6267030"/>
              <a:gd name="connsiteY17" fmla="*/ 271814 h 543627"/>
              <a:gd name="connsiteX18" fmla="*/ 4086951 w 6267030"/>
              <a:gd name="connsiteY18" fmla="*/ 543627 h 543627"/>
              <a:gd name="connsiteX19" fmla="*/ 3815138 w 6267030"/>
              <a:gd name="connsiteY19" fmla="*/ 543627 h 543627"/>
              <a:gd name="connsiteX20" fmla="*/ 3270118 w 6267030"/>
              <a:gd name="connsiteY20" fmla="*/ 271814 h 543627"/>
              <a:gd name="connsiteX21" fmla="*/ 3541931 w 6267030"/>
              <a:gd name="connsiteY21" fmla="*/ 271814 h 543627"/>
              <a:gd name="connsiteX22" fmla="*/ 3541931 w 6267030"/>
              <a:gd name="connsiteY22" fmla="*/ 543627 h 543627"/>
              <a:gd name="connsiteX23" fmla="*/ 3270118 w 6267030"/>
              <a:gd name="connsiteY23" fmla="*/ 543627 h 543627"/>
              <a:gd name="connsiteX24" fmla="*/ 2725098 w 6267030"/>
              <a:gd name="connsiteY24" fmla="*/ 271814 h 543627"/>
              <a:gd name="connsiteX25" fmla="*/ 2996911 w 6267030"/>
              <a:gd name="connsiteY25" fmla="*/ 271814 h 543627"/>
              <a:gd name="connsiteX26" fmla="*/ 2996911 w 6267030"/>
              <a:gd name="connsiteY26" fmla="*/ 543627 h 543627"/>
              <a:gd name="connsiteX27" fmla="*/ 2725098 w 6267030"/>
              <a:gd name="connsiteY27" fmla="*/ 543627 h 543627"/>
              <a:gd name="connsiteX28" fmla="*/ 2180078 w 6267030"/>
              <a:gd name="connsiteY28" fmla="*/ 271814 h 543627"/>
              <a:gd name="connsiteX29" fmla="*/ 2451891 w 6267030"/>
              <a:gd name="connsiteY29" fmla="*/ 271814 h 543627"/>
              <a:gd name="connsiteX30" fmla="*/ 2451891 w 6267030"/>
              <a:gd name="connsiteY30" fmla="*/ 543627 h 543627"/>
              <a:gd name="connsiteX31" fmla="*/ 2180078 w 6267030"/>
              <a:gd name="connsiteY31" fmla="*/ 543627 h 543627"/>
              <a:gd name="connsiteX32" fmla="*/ 1635060 w 6267030"/>
              <a:gd name="connsiteY32" fmla="*/ 271814 h 543627"/>
              <a:gd name="connsiteX33" fmla="*/ 1906872 w 6267030"/>
              <a:gd name="connsiteY33" fmla="*/ 271814 h 543627"/>
              <a:gd name="connsiteX34" fmla="*/ 1906872 w 6267030"/>
              <a:gd name="connsiteY34" fmla="*/ 543627 h 543627"/>
              <a:gd name="connsiteX35" fmla="*/ 1635060 w 6267030"/>
              <a:gd name="connsiteY35" fmla="*/ 543627 h 543627"/>
              <a:gd name="connsiteX36" fmla="*/ 1090039 w 6267030"/>
              <a:gd name="connsiteY36" fmla="*/ 271814 h 543627"/>
              <a:gd name="connsiteX37" fmla="*/ 1361853 w 6267030"/>
              <a:gd name="connsiteY37" fmla="*/ 271814 h 543627"/>
              <a:gd name="connsiteX38" fmla="*/ 1361853 w 6267030"/>
              <a:gd name="connsiteY38" fmla="*/ 543627 h 543627"/>
              <a:gd name="connsiteX39" fmla="*/ 1090039 w 6267030"/>
              <a:gd name="connsiteY39" fmla="*/ 543627 h 543627"/>
              <a:gd name="connsiteX40" fmla="*/ 545019 w 6267030"/>
              <a:gd name="connsiteY40" fmla="*/ 271814 h 543627"/>
              <a:gd name="connsiteX41" fmla="*/ 816832 w 6267030"/>
              <a:gd name="connsiteY41" fmla="*/ 271814 h 543627"/>
              <a:gd name="connsiteX42" fmla="*/ 816832 w 6267030"/>
              <a:gd name="connsiteY42" fmla="*/ 543627 h 543627"/>
              <a:gd name="connsiteX43" fmla="*/ 545019 w 6267030"/>
              <a:gd name="connsiteY43" fmla="*/ 543627 h 543627"/>
              <a:gd name="connsiteX44" fmla="*/ 0 w 6267030"/>
              <a:gd name="connsiteY44" fmla="*/ 271814 h 543627"/>
              <a:gd name="connsiteX45" fmla="*/ 271813 w 6267030"/>
              <a:gd name="connsiteY45" fmla="*/ 271814 h 543627"/>
              <a:gd name="connsiteX46" fmla="*/ 271813 w 6267030"/>
              <a:gd name="connsiteY46" fmla="*/ 543627 h 543627"/>
              <a:gd name="connsiteX47" fmla="*/ 0 w 6267030"/>
              <a:gd name="connsiteY47" fmla="*/ 543627 h 543627"/>
              <a:gd name="connsiteX48" fmla="*/ 5717441 w 6267030"/>
              <a:gd name="connsiteY48" fmla="*/ 0 h 543627"/>
              <a:gd name="connsiteX49" fmla="*/ 5989254 w 6267030"/>
              <a:gd name="connsiteY49" fmla="*/ 0 h 543627"/>
              <a:gd name="connsiteX50" fmla="*/ 5989254 w 6267030"/>
              <a:gd name="connsiteY50" fmla="*/ 271813 h 543627"/>
              <a:gd name="connsiteX51" fmla="*/ 5717441 w 6267030"/>
              <a:gd name="connsiteY51" fmla="*/ 271813 h 543627"/>
              <a:gd name="connsiteX52" fmla="*/ 5172878 w 6267030"/>
              <a:gd name="connsiteY52" fmla="*/ 0 h 543627"/>
              <a:gd name="connsiteX53" fmla="*/ 5444691 w 6267030"/>
              <a:gd name="connsiteY53" fmla="*/ 0 h 543627"/>
              <a:gd name="connsiteX54" fmla="*/ 5444691 w 6267030"/>
              <a:gd name="connsiteY54" fmla="*/ 271813 h 543627"/>
              <a:gd name="connsiteX55" fmla="*/ 5172878 w 6267030"/>
              <a:gd name="connsiteY55" fmla="*/ 271813 h 543627"/>
              <a:gd name="connsiteX56" fmla="*/ 4628315 w 6267030"/>
              <a:gd name="connsiteY56" fmla="*/ 0 h 543627"/>
              <a:gd name="connsiteX57" fmla="*/ 4900128 w 6267030"/>
              <a:gd name="connsiteY57" fmla="*/ 0 h 543627"/>
              <a:gd name="connsiteX58" fmla="*/ 4900128 w 6267030"/>
              <a:gd name="connsiteY58" fmla="*/ 271813 h 543627"/>
              <a:gd name="connsiteX59" fmla="*/ 4628315 w 6267030"/>
              <a:gd name="connsiteY59" fmla="*/ 271813 h 543627"/>
              <a:gd name="connsiteX60" fmla="*/ 4083752 w 6267030"/>
              <a:gd name="connsiteY60" fmla="*/ 0 h 543627"/>
              <a:gd name="connsiteX61" fmla="*/ 4355565 w 6267030"/>
              <a:gd name="connsiteY61" fmla="*/ 0 h 543627"/>
              <a:gd name="connsiteX62" fmla="*/ 4355565 w 6267030"/>
              <a:gd name="connsiteY62" fmla="*/ 271813 h 543627"/>
              <a:gd name="connsiteX63" fmla="*/ 4083752 w 6267030"/>
              <a:gd name="connsiteY63" fmla="*/ 271813 h 543627"/>
              <a:gd name="connsiteX64" fmla="*/ 3539189 w 6267030"/>
              <a:gd name="connsiteY64" fmla="*/ 0 h 543627"/>
              <a:gd name="connsiteX65" fmla="*/ 3811002 w 6267030"/>
              <a:gd name="connsiteY65" fmla="*/ 0 h 543627"/>
              <a:gd name="connsiteX66" fmla="*/ 3811002 w 6267030"/>
              <a:gd name="connsiteY66" fmla="*/ 271813 h 543627"/>
              <a:gd name="connsiteX67" fmla="*/ 3539189 w 6267030"/>
              <a:gd name="connsiteY67" fmla="*/ 271813 h 543627"/>
              <a:gd name="connsiteX68" fmla="*/ 2994626 w 6267030"/>
              <a:gd name="connsiteY68" fmla="*/ 0 h 543627"/>
              <a:gd name="connsiteX69" fmla="*/ 3266439 w 6267030"/>
              <a:gd name="connsiteY69" fmla="*/ 0 h 543627"/>
              <a:gd name="connsiteX70" fmla="*/ 3266439 w 6267030"/>
              <a:gd name="connsiteY70" fmla="*/ 271813 h 543627"/>
              <a:gd name="connsiteX71" fmla="*/ 2994626 w 6267030"/>
              <a:gd name="connsiteY71" fmla="*/ 271813 h 543627"/>
              <a:gd name="connsiteX72" fmla="*/ 2450063 w 6267030"/>
              <a:gd name="connsiteY72" fmla="*/ 0 h 543627"/>
              <a:gd name="connsiteX73" fmla="*/ 2721876 w 6267030"/>
              <a:gd name="connsiteY73" fmla="*/ 0 h 543627"/>
              <a:gd name="connsiteX74" fmla="*/ 2721876 w 6267030"/>
              <a:gd name="connsiteY74" fmla="*/ 271813 h 543627"/>
              <a:gd name="connsiteX75" fmla="*/ 2450063 w 6267030"/>
              <a:gd name="connsiteY75" fmla="*/ 271813 h 543627"/>
              <a:gd name="connsiteX76" fmla="*/ 1905501 w 6267030"/>
              <a:gd name="connsiteY76" fmla="*/ 0 h 543627"/>
              <a:gd name="connsiteX77" fmla="*/ 2177313 w 6267030"/>
              <a:gd name="connsiteY77" fmla="*/ 0 h 543627"/>
              <a:gd name="connsiteX78" fmla="*/ 2177313 w 6267030"/>
              <a:gd name="connsiteY78" fmla="*/ 271813 h 543627"/>
              <a:gd name="connsiteX79" fmla="*/ 1905501 w 6267030"/>
              <a:gd name="connsiteY79" fmla="*/ 271813 h 543627"/>
              <a:gd name="connsiteX80" fmla="*/ 1360938 w 6267030"/>
              <a:gd name="connsiteY80" fmla="*/ 0 h 543627"/>
              <a:gd name="connsiteX81" fmla="*/ 1632751 w 6267030"/>
              <a:gd name="connsiteY81" fmla="*/ 0 h 543627"/>
              <a:gd name="connsiteX82" fmla="*/ 1632751 w 6267030"/>
              <a:gd name="connsiteY82" fmla="*/ 271813 h 543627"/>
              <a:gd name="connsiteX83" fmla="*/ 1360938 w 6267030"/>
              <a:gd name="connsiteY83" fmla="*/ 271813 h 543627"/>
              <a:gd name="connsiteX84" fmla="*/ 816375 w 6267030"/>
              <a:gd name="connsiteY84" fmla="*/ 0 h 543627"/>
              <a:gd name="connsiteX85" fmla="*/ 1088188 w 6267030"/>
              <a:gd name="connsiteY85" fmla="*/ 0 h 543627"/>
              <a:gd name="connsiteX86" fmla="*/ 1088188 w 6267030"/>
              <a:gd name="connsiteY86" fmla="*/ 271813 h 543627"/>
              <a:gd name="connsiteX87" fmla="*/ 816375 w 6267030"/>
              <a:gd name="connsiteY87" fmla="*/ 271813 h 543627"/>
              <a:gd name="connsiteX88" fmla="*/ 271812 w 6267030"/>
              <a:gd name="connsiteY88" fmla="*/ 0 h 543627"/>
              <a:gd name="connsiteX89" fmla="*/ 543625 w 6267030"/>
              <a:gd name="connsiteY89" fmla="*/ 0 h 543627"/>
              <a:gd name="connsiteX90" fmla="*/ 543625 w 6267030"/>
              <a:gd name="connsiteY90" fmla="*/ 271813 h 543627"/>
              <a:gd name="connsiteX91" fmla="*/ 271812 w 6267030"/>
              <a:gd name="connsiteY91" fmla="*/ 271813 h 543627"/>
            </a:gdLst>
            <a:ahLst/>
            <a:cxnLst/>
            <a:rect l="l" t="t" r="r" b="b"/>
            <a:pathLst>
              <a:path w="6267030" h="543627">
                <a:moveTo>
                  <a:pt x="5995217" y="271814"/>
                </a:moveTo>
                <a:lnTo>
                  <a:pt x="6267030" y="271814"/>
                </a:lnTo>
                <a:lnTo>
                  <a:pt x="6267030" y="543627"/>
                </a:lnTo>
                <a:lnTo>
                  <a:pt x="5995217" y="543627"/>
                </a:lnTo>
                <a:close/>
                <a:moveTo>
                  <a:pt x="5450198" y="271814"/>
                </a:moveTo>
                <a:lnTo>
                  <a:pt x="5722011" y="271814"/>
                </a:lnTo>
                <a:lnTo>
                  <a:pt x="5722011" y="543627"/>
                </a:lnTo>
                <a:lnTo>
                  <a:pt x="5450198" y="543627"/>
                </a:lnTo>
                <a:close/>
                <a:moveTo>
                  <a:pt x="4905178" y="271814"/>
                </a:moveTo>
                <a:lnTo>
                  <a:pt x="5176991" y="271814"/>
                </a:lnTo>
                <a:lnTo>
                  <a:pt x="5176991" y="543627"/>
                </a:lnTo>
                <a:lnTo>
                  <a:pt x="4905178" y="543627"/>
                </a:lnTo>
                <a:close/>
                <a:moveTo>
                  <a:pt x="4360158" y="271814"/>
                </a:moveTo>
                <a:lnTo>
                  <a:pt x="4631971" y="271814"/>
                </a:lnTo>
                <a:lnTo>
                  <a:pt x="4631971" y="543627"/>
                </a:lnTo>
                <a:lnTo>
                  <a:pt x="4360158" y="543627"/>
                </a:lnTo>
                <a:close/>
                <a:moveTo>
                  <a:pt x="3815138" y="271814"/>
                </a:moveTo>
                <a:lnTo>
                  <a:pt x="4086951" y="271814"/>
                </a:lnTo>
                <a:lnTo>
                  <a:pt x="4086951" y="543627"/>
                </a:lnTo>
                <a:lnTo>
                  <a:pt x="3815138" y="543627"/>
                </a:lnTo>
                <a:close/>
                <a:moveTo>
                  <a:pt x="3270118" y="271814"/>
                </a:moveTo>
                <a:lnTo>
                  <a:pt x="3541931" y="271814"/>
                </a:lnTo>
                <a:lnTo>
                  <a:pt x="3541931" y="543627"/>
                </a:lnTo>
                <a:lnTo>
                  <a:pt x="3270118" y="543627"/>
                </a:lnTo>
                <a:close/>
                <a:moveTo>
                  <a:pt x="2725098" y="271814"/>
                </a:moveTo>
                <a:lnTo>
                  <a:pt x="2996911" y="271814"/>
                </a:lnTo>
                <a:lnTo>
                  <a:pt x="2996911" y="543627"/>
                </a:lnTo>
                <a:lnTo>
                  <a:pt x="2725098" y="543627"/>
                </a:lnTo>
                <a:close/>
                <a:moveTo>
                  <a:pt x="2180078" y="271814"/>
                </a:moveTo>
                <a:lnTo>
                  <a:pt x="2451891" y="271814"/>
                </a:lnTo>
                <a:lnTo>
                  <a:pt x="2451891" y="543627"/>
                </a:lnTo>
                <a:lnTo>
                  <a:pt x="2180078" y="543627"/>
                </a:lnTo>
                <a:close/>
                <a:moveTo>
                  <a:pt x="1635060" y="271814"/>
                </a:moveTo>
                <a:lnTo>
                  <a:pt x="1906872" y="271814"/>
                </a:lnTo>
                <a:lnTo>
                  <a:pt x="1906872" y="543627"/>
                </a:lnTo>
                <a:lnTo>
                  <a:pt x="1635060" y="543627"/>
                </a:lnTo>
                <a:close/>
                <a:moveTo>
                  <a:pt x="1090039" y="271814"/>
                </a:moveTo>
                <a:lnTo>
                  <a:pt x="1361853" y="271814"/>
                </a:lnTo>
                <a:lnTo>
                  <a:pt x="1361853" y="543627"/>
                </a:lnTo>
                <a:lnTo>
                  <a:pt x="1090039" y="543627"/>
                </a:lnTo>
                <a:close/>
                <a:moveTo>
                  <a:pt x="545019" y="271814"/>
                </a:moveTo>
                <a:lnTo>
                  <a:pt x="816832" y="271814"/>
                </a:lnTo>
                <a:lnTo>
                  <a:pt x="816832" y="543627"/>
                </a:lnTo>
                <a:lnTo>
                  <a:pt x="545019" y="543627"/>
                </a:lnTo>
                <a:close/>
                <a:moveTo>
                  <a:pt x="0" y="271814"/>
                </a:moveTo>
                <a:lnTo>
                  <a:pt x="271813" y="271814"/>
                </a:lnTo>
                <a:lnTo>
                  <a:pt x="271813" y="543627"/>
                </a:lnTo>
                <a:lnTo>
                  <a:pt x="0" y="543627"/>
                </a:lnTo>
                <a:close/>
                <a:moveTo>
                  <a:pt x="5717441" y="0"/>
                </a:moveTo>
                <a:lnTo>
                  <a:pt x="5989254" y="0"/>
                </a:lnTo>
                <a:lnTo>
                  <a:pt x="5989254" y="271813"/>
                </a:lnTo>
                <a:lnTo>
                  <a:pt x="5717441" y="271813"/>
                </a:lnTo>
                <a:close/>
                <a:moveTo>
                  <a:pt x="5172878" y="0"/>
                </a:moveTo>
                <a:lnTo>
                  <a:pt x="5444691" y="0"/>
                </a:lnTo>
                <a:lnTo>
                  <a:pt x="5444691" y="271813"/>
                </a:lnTo>
                <a:lnTo>
                  <a:pt x="5172878" y="271813"/>
                </a:lnTo>
                <a:close/>
                <a:moveTo>
                  <a:pt x="4628315" y="0"/>
                </a:moveTo>
                <a:lnTo>
                  <a:pt x="4900128" y="0"/>
                </a:lnTo>
                <a:lnTo>
                  <a:pt x="4900128" y="271813"/>
                </a:lnTo>
                <a:lnTo>
                  <a:pt x="4628315" y="271813"/>
                </a:lnTo>
                <a:close/>
                <a:moveTo>
                  <a:pt x="4083752" y="0"/>
                </a:moveTo>
                <a:lnTo>
                  <a:pt x="4355565" y="0"/>
                </a:lnTo>
                <a:lnTo>
                  <a:pt x="4355565" y="271813"/>
                </a:lnTo>
                <a:lnTo>
                  <a:pt x="4083752" y="271813"/>
                </a:lnTo>
                <a:close/>
                <a:moveTo>
                  <a:pt x="3539189" y="0"/>
                </a:moveTo>
                <a:lnTo>
                  <a:pt x="3811002" y="0"/>
                </a:lnTo>
                <a:lnTo>
                  <a:pt x="3811002" y="271813"/>
                </a:lnTo>
                <a:lnTo>
                  <a:pt x="3539189" y="271813"/>
                </a:lnTo>
                <a:close/>
                <a:moveTo>
                  <a:pt x="2994626" y="0"/>
                </a:moveTo>
                <a:lnTo>
                  <a:pt x="3266439" y="0"/>
                </a:lnTo>
                <a:lnTo>
                  <a:pt x="3266439" y="271813"/>
                </a:lnTo>
                <a:lnTo>
                  <a:pt x="2994626" y="271813"/>
                </a:lnTo>
                <a:close/>
                <a:moveTo>
                  <a:pt x="2450063" y="0"/>
                </a:moveTo>
                <a:lnTo>
                  <a:pt x="2721876" y="0"/>
                </a:lnTo>
                <a:lnTo>
                  <a:pt x="2721876" y="271813"/>
                </a:lnTo>
                <a:lnTo>
                  <a:pt x="2450063" y="271813"/>
                </a:lnTo>
                <a:close/>
                <a:moveTo>
                  <a:pt x="1905501" y="0"/>
                </a:moveTo>
                <a:lnTo>
                  <a:pt x="2177313" y="0"/>
                </a:lnTo>
                <a:lnTo>
                  <a:pt x="2177313" y="271813"/>
                </a:lnTo>
                <a:lnTo>
                  <a:pt x="1905501" y="271813"/>
                </a:lnTo>
                <a:close/>
                <a:moveTo>
                  <a:pt x="1360938" y="0"/>
                </a:moveTo>
                <a:lnTo>
                  <a:pt x="1632751" y="0"/>
                </a:lnTo>
                <a:lnTo>
                  <a:pt x="1632751" y="271813"/>
                </a:lnTo>
                <a:lnTo>
                  <a:pt x="1360938" y="271813"/>
                </a:lnTo>
                <a:close/>
                <a:moveTo>
                  <a:pt x="816375" y="0"/>
                </a:moveTo>
                <a:lnTo>
                  <a:pt x="1088188" y="0"/>
                </a:lnTo>
                <a:lnTo>
                  <a:pt x="1088188" y="271813"/>
                </a:lnTo>
                <a:lnTo>
                  <a:pt x="816375" y="271813"/>
                </a:lnTo>
                <a:close/>
                <a:moveTo>
                  <a:pt x="271812" y="0"/>
                </a:moveTo>
                <a:lnTo>
                  <a:pt x="543625" y="0"/>
                </a:lnTo>
                <a:lnTo>
                  <a:pt x="543625" y="271813"/>
                </a:lnTo>
                <a:lnTo>
                  <a:pt x="271812" y="271813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22920" y="3009661"/>
            <a:ext cx="831146" cy="929820"/>
          </a:xfrm>
          <a:prstGeom prst="upArrow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11413211" y="782413"/>
            <a:ext cx="423348" cy="1064413"/>
          </a:xfrm>
          <a:prstGeom prst="upArrow">
            <a:avLst>
              <a:gd name="adj1" fmla="val 50000"/>
              <a:gd name="adj2" fmla="val 58250"/>
            </a:avLst>
          </a:prstGeom>
          <a:gradFill>
            <a:gsLst>
              <a:gs pos="17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2818188" y="2786032"/>
            <a:ext cx="6555621" cy="16976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识别系统：对话情绪识别</a:t>
            </a:r>
            <a:endParaRPr kumimoji="1" lang="en-US" altLang="zh-CN" sz="3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878655" y="1929882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9808387" y="184752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 flipH="1">
            <a:off x="9881971" y="2010756"/>
            <a:ext cx="1399569" cy="601496"/>
          </a:xfrm>
          <a:custGeom>
            <a:avLst/>
            <a:gdLst>
              <a:gd name="connsiteX0" fmla="*/ 1577760 w 2284636"/>
              <a:gd name="connsiteY0" fmla="*/ 981874 h 981873"/>
              <a:gd name="connsiteX1" fmla="*/ 1572696 w 2284636"/>
              <a:gd name="connsiteY1" fmla="*/ 976809 h 981873"/>
              <a:gd name="connsiteX2" fmla="*/ 1388697 w 2284636"/>
              <a:gd name="connsiteY2" fmla="*/ 208741 h 981873"/>
              <a:gd name="connsiteX3" fmla="*/ 921103 w 2284636"/>
              <a:gd name="connsiteY3" fmla="*/ 564922 h 981873"/>
              <a:gd name="connsiteX4" fmla="*/ 916039 w 2284636"/>
              <a:gd name="connsiteY4" fmla="*/ 566610 h 981873"/>
              <a:gd name="connsiteX5" fmla="*/ 912663 w 2284636"/>
              <a:gd name="connsiteY5" fmla="*/ 563234 h 981873"/>
              <a:gd name="connsiteX6" fmla="*/ 607124 w 2284636"/>
              <a:gd name="connsiteY6" fmla="*/ 93952 h 981873"/>
              <a:gd name="connsiteX7" fmla="*/ 232373 w 2284636"/>
              <a:gd name="connsiteY7" fmla="*/ 333657 h 981873"/>
              <a:gd name="connsiteX8" fmla="*/ 223933 w 2284636"/>
              <a:gd name="connsiteY8" fmla="*/ 331969 h 981873"/>
              <a:gd name="connsiteX9" fmla="*/ 1109 w 2284636"/>
              <a:gd name="connsiteY9" fmla="*/ 9549 h 981873"/>
              <a:gd name="connsiteX10" fmla="*/ 2797 w 2284636"/>
              <a:gd name="connsiteY10" fmla="*/ 1109 h 981873"/>
              <a:gd name="connsiteX11" fmla="*/ 11237 w 2284636"/>
              <a:gd name="connsiteY11" fmla="*/ 2797 h 981873"/>
              <a:gd name="connsiteX12" fmla="*/ 230686 w 2284636"/>
              <a:gd name="connsiteY12" fmla="*/ 320153 h 981873"/>
              <a:gd name="connsiteX13" fmla="*/ 603747 w 2284636"/>
              <a:gd name="connsiteY13" fmla="*/ 80448 h 981873"/>
              <a:gd name="connsiteX14" fmla="*/ 612188 w 2284636"/>
              <a:gd name="connsiteY14" fmla="*/ 82136 h 981873"/>
              <a:gd name="connsiteX15" fmla="*/ 917727 w 2284636"/>
              <a:gd name="connsiteY15" fmla="*/ 551418 h 981873"/>
              <a:gd name="connsiteX16" fmla="*/ 1387009 w 2284636"/>
              <a:gd name="connsiteY16" fmla="*/ 193548 h 981873"/>
              <a:gd name="connsiteX17" fmla="*/ 1392073 w 2284636"/>
              <a:gd name="connsiteY17" fmla="*/ 191860 h 981873"/>
              <a:gd name="connsiteX18" fmla="*/ 1395449 w 2284636"/>
              <a:gd name="connsiteY18" fmla="*/ 196924 h 981873"/>
              <a:gd name="connsiteX19" fmla="*/ 1576072 w 2284636"/>
              <a:gd name="connsiteY19" fmla="*/ 956553 h 981873"/>
              <a:gd name="connsiteX20" fmla="*/ 1795521 w 2284636"/>
              <a:gd name="connsiteY20" fmla="*/ 399492 h 981873"/>
              <a:gd name="connsiteX21" fmla="*/ 1800585 w 2284636"/>
              <a:gd name="connsiteY21" fmla="*/ 396116 h 981873"/>
              <a:gd name="connsiteX22" fmla="*/ 1805649 w 2284636"/>
              <a:gd name="connsiteY22" fmla="*/ 397804 h 981873"/>
              <a:gd name="connsiteX23" fmla="*/ 2283370 w 2284636"/>
              <a:gd name="connsiteY23" fmla="*/ 860333 h 981873"/>
              <a:gd name="connsiteX24" fmla="*/ 2283370 w 2284636"/>
              <a:gd name="connsiteY24" fmla="*/ 868773 h 981873"/>
              <a:gd name="connsiteX25" fmla="*/ 2274930 w 2284636"/>
              <a:gd name="connsiteY25" fmla="*/ 868773 h 981873"/>
              <a:gd name="connsiteX26" fmla="*/ 1803961 w 2284636"/>
              <a:gd name="connsiteY26" fmla="*/ 411308 h 981873"/>
              <a:gd name="connsiteX27" fmla="*/ 1581136 w 2284636"/>
              <a:gd name="connsiteY27" fmla="*/ 978497 h 981873"/>
              <a:gd name="connsiteX28" fmla="*/ 1577760 w 2284636"/>
              <a:gd name="connsiteY28" fmla="*/ 981874 h 981873"/>
            </a:gdLst>
            <a:ahLst/>
            <a:cxnLst/>
            <a:rect l="l" t="t" r="r" b="b"/>
            <a:pathLst>
              <a:path w="2284636" h="981873">
                <a:moveTo>
                  <a:pt x="1577760" y="981874"/>
                </a:moveTo>
                <a:cubicBezTo>
                  <a:pt x="1574384" y="981874"/>
                  <a:pt x="1572696" y="980186"/>
                  <a:pt x="1572696" y="976809"/>
                </a:cubicBezTo>
                <a:lnTo>
                  <a:pt x="1388697" y="208741"/>
                </a:lnTo>
                <a:lnTo>
                  <a:pt x="921103" y="564922"/>
                </a:lnTo>
                <a:cubicBezTo>
                  <a:pt x="919415" y="566610"/>
                  <a:pt x="917727" y="566610"/>
                  <a:pt x="916039" y="566610"/>
                </a:cubicBezTo>
                <a:cubicBezTo>
                  <a:pt x="914351" y="566610"/>
                  <a:pt x="912663" y="564922"/>
                  <a:pt x="912663" y="563234"/>
                </a:cubicBezTo>
                <a:lnTo>
                  <a:pt x="607124" y="93952"/>
                </a:lnTo>
                <a:lnTo>
                  <a:pt x="232373" y="333657"/>
                </a:lnTo>
                <a:cubicBezTo>
                  <a:pt x="228997" y="335345"/>
                  <a:pt x="225621" y="335345"/>
                  <a:pt x="223933" y="331969"/>
                </a:cubicBezTo>
                <a:lnTo>
                  <a:pt x="1109" y="9549"/>
                </a:lnTo>
                <a:cubicBezTo>
                  <a:pt x="-579" y="6173"/>
                  <a:pt x="-579" y="2797"/>
                  <a:pt x="2797" y="1109"/>
                </a:cubicBezTo>
                <a:cubicBezTo>
                  <a:pt x="6173" y="-579"/>
                  <a:pt x="9549" y="-579"/>
                  <a:pt x="11237" y="2797"/>
                </a:cubicBezTo>
                <a:lnTo>
                  <a:pt x="230686" y="320153"/>
                </a:lnTo>
                <a:lnTo>
                  <a:pt x="603747" y="80448"/>
                </a:lnTo>
                <a:cubicBezTo>
                  <a:pt x="607124" y="78760"/>
                  <a:pt x="610500" y="78760"/>
                  <a:pt x="612188" y="82136"/>
                </a:cubicBezTo>
                <a:lnTo>
                  <a:pt x="917727" y="551418"/>
                </a:lnTo>
                <a:lnTo>
                  <a:pt x="1387009" y="193548"/>
                </a:lnTo>
                <a:cubicBezTo>
                  <a:pt x="1388697" y="191860"/>
                  <a:pt x="1390385" y="191860"/>
                  <a:pt x="1392073" y="191860"/>
                </a:cubicBezTo>
                <a:cubicBezTo>
                  <a:pt x="1393761" y="191860"/>
                  <a:pt x="1395449" y="193548"/>
                  <a:pt x="1395449" y="196924"/>
                </a:cubicBezTo>
                <a:lnTo>
                  <a:pt x="1576072" y="956553"/>
                </a:lnTo>
                <a:lnTo>
                  <a:pt x="1795521" y="399492"/>
                </a:lnTo>
                <a:cubicBezTo>
                  <a:pt x="1795521" y="397804"/>
                  <a:pt x="1797208" y="396116"/>
                  <a:pt x="1800585" y="396116"/>
                </a:cubicBezTo>
                <a:cubicBezTo>
                  <a:pt x="1802272" y="396116"/>
                  <a:pt x="1803961" y="396116"/>
                  <a:pt x="1805649" y="397804"/>
                </a:cubicBezTo>
                <a:lnTo>
                  <a:pt x="2283370" y="860333"/>
                </a:lnTo>
                <a:cubicBezTo>
                  <a:pt x="2285059" y="862021"/>
                  <a:pt x="2285059" y="867085"/>
                  <a:pt x="2283370" y="868773"/>
                </a:cubicBezTo>
                <a:cubicBezTo>
                  <a:pt x="2281683" y="870462"/>
                  <a:pt x="2276619" y="870462"/>
                  <a:pt x="2274930" y="868773"/>
                </a:cubicBezTo>
                <a:lnTo>
                  <a:pt x="1803961" y="411308"/>
                </a:lnTo>
                <a:lnTo>
                  <a:pt x="1581136" y="978497"/>
                </a:lnTo>
                <a:cubicBezTo>
                  <a:pt x="1582824" y="980186"/>
                  <a:pt x="1579448" y="981874"/>
                  <a:pt x="1577760" y="981874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flat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flipH="1">
            <a:off x="9994785" y="2093129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noFill/>
          <a:ln w="12700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 flipH="1">
            <a:off x="11107131" y="2177927"/>
            <a:ext cx="68251" cy="68251"/>
          </a:xfrm>
          <a:custGeom>
            <a:avLst/>
            <a:gdLst>
              <a:gd name="connsiteX0" fmla="*/ 111412 w 111412"/>
              <a:gd name="connsiteY0" fmla="*/ 55706 h 111412"/>
              <a:gd name="connsiteX1" fmla="*/ 55706 w 111412"/>
              <a:gd name="connsiteY1" fmla="*/ 111412 h 111412"/>
              <a:gd name="connsiteX2" fmla="*/ 0 w 111412"/>
              <a:gd name="connsiteY2" fmla="*/ 55706 h 111412"/>
              <a:gd name="connsiteX3" fmla="*/ 55706 w 111412"/>
              <a:gd name="connsiteY3" fmla="*/ 0 h 111412"/>
              <a:gd name="connsiteX4" fmla="*/ 111412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3633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 flipH="1">
            <a:off x="10875491" y="2029014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 flipH="1">
            <a:off x="10394630" y="2098300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3633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flipH="1">
            <a:off x="10142307" y="2222393"/>
            <a:ext cx="68251" cy="68251"/>
          </a:xfrm>
          <a:custGeom>
            <a:avLst/>
            <a:gdLst>
              <a:gd name="connsiteX0" fmla="*/ 111413 w 111412"/>
              <a:gd name="connsiteY0" fmla="*/ 55706 h 111412"/>
              <a:gd name="connsiteX1" fmla="*/ 55707 w 111412"/>
              <a:gd name="connsiteY1" fmla="*/ 111412 h 111412"/>
              <a:gd name="connsiteX2" fmla="*/ 0 w 111412"/>
              <a:gd name="connsiteY2" fmla="*/ 55706 h 111412"/>
              <a:gd name="connsiteX3" fmla="*/ 55707 w 111412"/>
              <a:gd name="connsiteY3" fmla="*/ 0 h 111412"/>
              <a:gd name="connsiteX4" fmla="*/ 111413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3" y="55706"/>
                </a:moveTo>
                <a:cubicBezTo>
                  <a:pt x="111413" y="86091"/>
                  <a:pt x="86092" y="111412"/>
                  <a:pt x="55707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7" y="0"/>
                </a:cubicBezTo>
                <a:cubicBezTo>
                  <a:pt x="87780" y="0"/>
                  <a:pt x="111413" y="25321"/>
                  <a:pt x="111413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 flipH="1">
            <a:off x="9849655" y="2500116"/>
            <a:ext cx="68250" cy="68251"/>
          </a:xfrm>
          <a:custGeom>
            <a:avLst/>
            <a:gdLst>
              <a:gd name="connsiteX0" fmla="*/ 111412 w 111411"/>
              <a:gd name="connsiteY0" fmla="*/ 55706 h 111412"/>
              <a:gd name="connsiteX1" fmla="*/ 55706 w 111411"/>
              <a:gd name="connsiteY1" fmla="*/ 111412 h 111412"/>
              <a:gd name="connsiteX2" fmla="*/ 0 w 111411"/>
              <a:gd name="connsiteY2" fmla="*/ 55706 h 111412"/>
              <a:gd name="connsiteX3" fmla="*/ 55706 w 111411"/>
              <a:gd name="connsiteY3" fmla="*/ 0 h 111412"/>
              <a:gd name="connsiteX4" fmla="*/ 111412 w 111411"/>
              <a:gd name="connsiteY4" fmla="*/ 55706 h 111412"/>
            </a:gdLst>
            <a:ahLst/>
            <a:cxnLst/>
            <a:rect l="l" t="t" r="r" b="b"/>
            <a:pathLst>
              <a:path w="111411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 flipH="1">
            <a:off x="10685215" y="2319600"/>
            <a:ext cx="68251" cy="68251"/>
          </a:xfrm>
          <a:custGeom>
            <a:avLst/>
            <a:gdLst>
              <a:gd name="connsiteX0" fmla="*/ 111412 w 111412"/>
              <a:gd name="connsiteY0" fmla="*/ 55706 h 111412"/>
              <a:gd name="connsiteX1" fmla="*/ 55706 w 111412"/>
              <a:gd name="connsiteY1" fmla="*/ 111412 h 111412"/>
              <a:gd name="connsiteX2" fmla="*/ 0 w 111412"/>
              <a:gd name="connsiteY2" fmla="*/ 55706 h 111412"/>
              <a:gd name="connsiteX3" fmla="*/ 55706 w 111412"/>
              <a:gd name="connsiteY3" fmla="*/ 0 h 111412"/>
              <a:gd name="connsiteX4" fmla="*/ 111412 w 111412"/>
              <a:gd name="connsiteY4" fmla="*/ 55706 h 111412"/>
            </a:gdLst>
            <a:ahLst/>
            <a:cxnLst/>
            <a:rect l="l" t="t" r="r" b="b"/>
            <a:pathLst>
              <a:path w="111412" h="111412">
                <a:moveTo>
                  <a:pt x="111412" y="55706"/>
                </a:moveTo>
                <a:cubicBezTo>
                  <a:pt x="111412" y="86091"/>
                  <a:pt x="86091" y="111412"/>
                  <a:pt x="55706" y="111412"/>
                </a:cubicBezTo>
                <a:cubicBezTo>
                  <a:pt x="25321" y="111412"/>
                  <a:pt x="0" y="86091"/>
                  <a:pt x="0" y="55706"/>
                </a:cubicBezTo>
                <a:cubicBezTo>
                  <a:pt x="0" y="25321"/>
                  <a:pt x="25321" y="0"/>
                  <a:pt x="55706" y="0"/>
                </a:cubicBezTo>
                <a:cubicBezTo>
                  <a:pt x="86091" y="0"/>
                  <a:pt x="111412" y="25321"/>
                  <a:pt x="111412" y="5570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 flipH="1">
            <a:off x="10280878" y="2574975"/>
            <a:ext cx="68250" cy="68301"/>
          </a:xfrm>
          <a:custGeom>
            <a:avLst/>
            <a:gdLst>
              <a:gd name="connsiteX0" fmla="*/ 111412 w 111411"/>
              <a:gd name="connsiteY0" fmla="*/ 55786 h 111491"/>
              <a:gd name="connsiteX1" fmla="*/ 55706 w 111411"/>
              <a:gd name="connsiteY1" fmla="*/ 111492 h 111491"/>
              <a:gd name="connsiteX2" fmla="*/ 0 w 111411"/>
              <a:gd name="connsiteY2" fmla="*/ 55786 h 111491"/>
              <a:gd name="connsiteX3" fmla="*/ 55706 w 111411"/>
              <a:gd name="connsiteY3" fmla="*/ 80 h 111491"/>
              <a:gd name="connsiteX4" fmla="*/ 111412 w 111411"/>
              <a:gd name="connsiteY4" fmla="*/ 55786 h 111491"/>
            </a:gdLst>
            <a:ahLst/>
            <a:cxnLst/>
            <a:rect l="l" t="t" r="r" b="b"/>
            <a:pathLst>
              <a:path w="111411" h="111491">
                <a:moveTo>
                  <a:pt x="111412" y="55786"/>
                </a:moveTo>
                <a:cubicBezTo>
                  <a:pt x="111412" y="86171"/>
                  <a:pt x="86091" y="111492"/>
                  <a:pt x="55706" y="111492"/>
                </a:cubicBezTo>
                <a:cubicBezTo>
                  <a:pt x="25321" y="111492"/>
                  <a:pt x="0" y="86171"/>
                  <a:pt x="0" y="55786"/>
                </a:cubicBezTo>
                <a:cubicBezTo>
                  <a:pt x="0" y="25401"/>
                  <a:pt x="25321" y="80"/>
                  <a:pt x="55706" y="80"/>
                </a:cubicBezTo>
                <a:cubicBezTo>
                  <a:pt x="86091" y="-1608"/>
                  <a:pt x="111412" y="23713"/>
                  <a:pt x="111412" y="5578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1190017" y="4206105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1120853" y="4120277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3" name="标题 1"/>
          <p:cNvSpPr txBox="1"/>
          <p:nvPr/>
        </p:nvSpPr>
        <p:spPr>
          <a:xfrm>
            <a:off x="1120853" y="4120277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 rot="5400000">
            <a:off x="1592649" y="4336704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5" name="标题 1"/>
          <p:cNvSpPr txBox="1"/>
          <p:nvPr/>
        </p:nvSpPr>
        <p:spPr>
          <a:xfrm rot="5400000">
            <a:off x="1327762" y="4625221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6" name="标题 1"/>
          <p:cNvSpPr txBox="1"/>
          <p:nvPr/>
        </p:nvSpPr>
        <p:spPr>
          <a:xfrm>
            <a:off x="3924300" y="1677378"/>
            <a:ext cx="3427058" cy="123132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Part.</a:t>
            </a:r>
            <a:endParaRPr kumimoji="1" lang="en-US" altLang="zh-CN" sz="8800">
              <a:ln w="12700">
                <a:solidFill>
                  <a:srgbClr val="000000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37" name="标题 1"/>
          <p:cNvSpPr txBox="1"/>
          <p:nvPr/>
        </p:nvSpPr>
        <p:spPr>
          <a:xfrm>
            <a:off x="6256818" y="674943"/>
            <a:ext cx="2010882" cy="22337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方正粗黑宋简体" panose="02000000000000000000" charset="-122"/>
                <a:ea typeface="方正粗黑宋简体" panose="02000000000000000000" charset="-122"/>
                <a:cs typeface="OPPOSans H" panose="00020600040101010101" charset="-122"/>
              </a:rPr>
              <a:t>02</a:t>
            </a:r>
            <a:endParaRPr kumimoji="1" lang="en-US" altLang="zh-CN" sz="8800">
              <a:ln w="12700">
                <a:solidFill>
                  <a:srgbClr val="000000">
                    <a:alpha val="100000"/>
                  </a:srgbClr>
                </a:solidFill>
              </a:ln>
              <a:noFill/>
              <a:latin typeface="方正粗黑宋简体" panose="02000000000000000000" charset="-122"/>
              <a:ea typeface="方正粗黑宋简体" panose="02000000000000000000" charset="-122"/>
              <a:cs typeface="OPPOSans H" panose="00020600040101010101" charset="-122"/>
            </a:endParaRPr>
          </a:p>
        </p:txBody>
      </p:sp>
      <p:sp>
        <p:nvSpPr>
          <p:cNvPr id="38" name="标题 1"/>
          <p:cNvSpPr txBox="1"/>
          <p:nvPr/>
        </p:nvSpPr>
        <p:spPr>
          <a:xfrm>
            <a:off x="7740999" y="4627205"/>
            <a:ext cx="1314101" cy="345060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lumMod val="20000"/>
                    <a:lumOff val="80000"/>
                    <a:alpha val="0"/>
                  </a:schemeClr>
                </a:gs>
                <a:gs pos="48688">
                  <a:schemeClr val="accent1">
                    <a:lumMod val="60000"/>
                    <a:lumOff val="40000"/>
                  </a:schemeClr>
                </a:gs>
                <a:gs pos="75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9" name="标题 1"/>
          <p:cNvSpPr txBox="1"/>
          <p:nvPr/>
        </p:nvSpPr>
        <p:spPr>
          <a:xfrm flipH="1">
            <a:off x="3136900" y="4627205"/>
            <a:ext cx="1314101" cy="345060"/>
          </a:xfrm>
          <a:custGeom>
            <a:avLst/>
            <a:gdLst>
              <a:gd name="connsiteX0" fmla="*/ 0 w 3650226"/>
              <a:gd name="connsiteY0" fmla="*/ 390832 h 693174"/>
              <a:gd name="connsiteX1" fmla="*/ 280219 w 3650226"/>
              <a:gd name="connsiteY1" fmla="*/ 398206 h 693174"/>
              <a:gd name="connsiteX2" fmla="*/ 376084 w 3650226"/>
              <a:gd name="connsiteY2" fmla="*/ 272845 h 693174"/>
              <a:gd name="connsiteX3" fmla="*/ 427703 w 3650226"/>
              <a:gd name="connsiteY3" fmla="*/ 464574 h 693174"/>
              <a:gd name="connsiteX4" fmla="*/ 553064 w 3650226"/>
              <a:gd name="connsiteY4" fmla="*/ 51619 h 693174"/>
              <a:gd name="connsiteX5" fmla="*/ 619432 w 3650226"/>
              <a:gd name="connsiteY5" fmla="*/ 685800 h 693174"/>
              <a:gd name="connsiteX6" fmla="*/ 722671 w 3650226"/>
              <a:gd name="connsiteY6" fmla="*/ 383458 h 693174"/>
              <a:gd name="connsiteX7" fmla="*/ 744793 w 3650226"/>
              <a:gd name="connsiteY7" fmla="*/ 420329 h 693174"/>
              <a:gd name="connsiteX8" fmla="*/ 1260987 w 3650226"/>
              <a:gd name="connsiteY8" fmla="*/ 398206 h 693174"/>
              <a:gd name="connsiteX9" fmla="*/ 1386348 w 3650226"/>
              <a:gd name="connsiteY9" fmla="*/ 287593 h 693174"/>
              <a:gd name="connsiteX10" fmla="*/ 1452716 w 3650226"/>
              <a:gd name="connsiteY10" fmla="*/ 464574 h 693174"/>
              <a:gd name="connsiteX11" fmla="*/ 1666568 w 3650226"/>
              <a:gd name="connsiteY11" fmla="*/ 0 h 693174"/>
              <a:gd name="connsiteX12" fmla="*/ 1784555 w 3650226"/>
              <a:gd name="connsiteY12" fmla="*/ 693174 h 693174"/>
              <a:gd name="connsiteX13" fmla="*/ 1954161 w 3650226"/>
              <a:gd name="connsiteY13" fmla="*/ 272845 h 693174"/>
              <a:gd name="connsiteX14" fmla="*/ 1991032 w 3650226"/>
              <a:gd name="connsiteY14" fmla="*/ 405580 h 693174"/>
              <a:gd name="connsiteX15" fmla="*/ 3650226 w 3650226"/>
              <a:gd name="connsiteY15" fmla="*/ 361335 h 693174"/>
              <a:gd name="connsiteX16" fmla="*/ 3613355 w 3650226"/>
              <a:gd name="connsiteY16" fmla="*/ 376083 h 693174"/>
              <a:gd name="connsiteX0-1" fmla="*/ 0 w 3650226"/>
              <a:gd name="connsiteY0-2" fmla="*/ 390832 h 693174"/>
              <a:gd name="connsiteX1-3" fmla="*/ 280219 w 3650226"/>
              <a:gd name="connsiteY1-4" fmla="*/ 398206 h 693174"/>
              <a:gd name="connsiteX2-5" fmla="*/ 376084 w 3650226"/>
              <a:gd name="connsiteY2-6" fmla="*/ 272845 h 693174"/>
              <a:gd name="connsiteX3-7" fmla="*/ 427703 w 3650226"/>
              <a:gd name="connsiteY3-8" fmla="*/ 464574 h 693174"/>
              <a:gd name="connsiteX4-9" fmla="*/ 553064 w 3650226"/>
              <a:gd name="connsiteY4-10" fmla="*/ 51619 h 693174"/>
              <a:gd name="connsiteX5-11" fmla="*/ 619432 w 3650226"/>
              <a:gd name="connsiteY5-12" fmla="*/ 685800 h 693174"/>
              <a:gd name="connsiteX6-13" fmla="*/ 722671 w 3650226"/>
              <a:gd name="connsiteY6-14" fmla="*/ 383458 h 693174"/>
              <a:gd name="connsiteX7-15" fmla="*/ 744793 w 3650226"/>
              <a:gd name="connsiteY7-16" fmla="*/ 420329 h 693174"/>
              <a:gd name="connsiteX8-17" fmla="*/ 1260987 w 3650226"/>
              <a:gd name="connsiteY8-18" fmla="*/ 417256 h 693174"/>
              <a:gd name="connsiteX9-19" fmla="*/ 1386348 w 3650226"/>
              <a:gd name="connsiteY9-20" fmla="*/ 287593 h 693174"/>
              <a:gd name="connsiteX10-21" fmla="*/ 1452716 w 3650226"/>
              <a:gd name="connsiteY10-22" fmla="*/ 464574 h 693174"/>
              <a:gd name="connsiteX11-23" fmla="*/ 1666568 w 3650226"/>
              <a:gd name="connsiteY11-24" fmla="*/ 0 h 693174"/>
              <a:gd name="connsiteX12-25" fmla="*/ 1784555 w 3650226"/>
              <a:gd name="connsiteY12-26" fmla="*/ 693174 h 693174"/>
              <a:gd name="connsiteX13-27" fmla="*/ 1954161 w 3650226"/>
              <a:gd name="connsiteY13-28" fmla="*/ 272845 h 693174"/>
              <a:gd name="connsiteX14-29" fmla="*/ 1991032 w 3650226"/>
              <a:gd name="connsiteY14-30" fmla="*/ 405580 h 693174"/>
              <a:gd name="connsiteX15-31" fmla="*/ 3650226 w 3650226"/>
              <a:gd name="connsiteY15-32" fmla="*/ 361335 h 693174"/>
              <a:gd name="connsiteX16-33" fmla="*/ 3613355 w 3650226"/>
              <a:gd name="connsiteY16-34" fmla="*/ 376083 h 693174"/>
              <a:gd name="connsiteX0-35" fmla="*/ 0 w 3650226"/>
              <a:gd name="connsiteY0-36" fmla="*/ 390832 h 693174"/>
              <a:gd name="connsiteX1-37" fmla="*/ 280219 w 3650226"/>
              <a:gd name="connsiteY1-38" fmla="*/ 398206 h 693174"/>
              <a:gd name="connsiteX2-39" fmla="*/ 376084 w 3650226"/>
              <a:gd name="connsiteY2-40" fmla="*/ 272845 h 693174"/>
              <a:gd name="connsiteX3-41" fmla="*/ 427703 w 3650226"/>
              <a:gd name="connsiteY3-42" fmla="*/ 464574 h 693174"/>
              <a:gd name="connsiteX4-43" fmla="*/ 553064 w 3650226"/>
              <a:gd name="connsiteY4-44" fmla="*/ 51619 h 693174"/>
              <a:gd name="connsiteX5-45" fmla="*/ 619432 w 3650226"/>
              <a:gd name="connsiteY5-46" fmla="*/ 685800 h 693174"/>
              <a:gd name="connsiteX6-47" fmla="*/ 722671 w 3650226"/>
              <a:gd name="connsiteY6-48" fmla="*/ 383458 h 693174"/>
              <a:gd name="connsiteX7-49" fmla="*/ 744793 w 3650226"/>
              <a:gd name="connsiteY7-50" fmla="*/ 420329 h 693174"/>
              <a:gd name="connsiteX8-51" fmla="*/ 1263368 w 3650226"/>
              <a:gd name="connsiteY8-52" fmla="*/ 417256 h 693174"/>
              <a:gd name="connsiteX9-53" fmla="*/ 1386348 w 3650226"/>
              <a:gd name="connsiteY9-54" fmla="*/ 287593 h 693174"/>
              <a:gd name="connsiteX10-55" fmla="*/ 1452716 w 3650226"/>
              <a:gd name="connsiteY10-56" fmla="*/ 464574 h 693174"/>
              <a:gd name="connsiteX11-57" fmla="*/ 1666568 w 3650226"/>
              <a:gd name="connsiteY11-58" fmla="*/ 0 h 693174"/>
              <a:gd name="connsiteX12-59" fmla="*/ 1784555 w 3650226"/>
              <a:gd name="connsiteY12-60" fmla="*/ 693174 h 693174"/>
              <a:gd name="connsiteX13-61" fmla="*/ 1954161 w 3650226"/>
              <a:gd name="connsiteY13-62" fmla="*/ 272845 h 693174"/>
              <a:gd name="connsiteX14-63" fmla="*/ 1991032 w 3650226"/>
              <a:gd name="connsiteY14-64" fmla="*/ 405580 h 693174"/>
              <a:gd name="connsiteX15-65" fmla="*/ 3650226 w 3650226"/>
              <a:gd name="connsiteY15-66" fmla="*/ 361335 h 693174"/>
              <a:gd name="connsiteX16-67" fmla="*/ 3613355 w 3650226"/>
              <a:gd name="connsiteY16-68" fmla="*/ 376083 h 693174"/>
              <a:gd name="connsiteX0-69" fmla="*/ 0 w 3650226"/>
              <a:gd name="connsiteY0-70" fmla="*/ 402738 h 693174"/>
              <a:gd name="connsiteX1-71" fmla="*/ 280219 w 3650226"/>
              <a:gd name="connsiteY1-72" fmla="*/ 398206 h 693174"/>
              <a:gd name="connsiteX2-73" fmla="*/ 376084 w 3650226"/>
              <a:gd name="connsiteY2-74" fmla="*/ 272845 h 693174"/>
              <a:gd name="connsiteX3-75" fmla="*/ 427703 w 3650226"/>
              <a:gd name="connsiteY3-76" fmla="*/ 464574 h 693174"/>
              <a:gd name="connsiteX4-77" fmla="*/ 553064 w 3650226"/>
              <a:gd name="connsiteY4-78" fmla="*/ 51619 h 693174"/>
              <a:gd name="connsiteX5-79" fmla="*/ 619432 w 3650226"/>
              <a:gd name="connsiteY5-80" fmla="*/ 685800 h 693174"/>
              <a:gd name="connsiteX6-81" fmla="*/ 722671 w 3650226"/>
              <a:gd name="connsiteY6-82" fmla="*/ 383458 h 693174"/>
              <a:gd name="connsiteX7-83" fmla="*/ 744793 w 3650226"/>
              <a:gd name="connsiteY7-84" fmla="*/ 420329 h 693174"/>
              <a:gd name="connsiteX8-85" fmla="*/ 1263368 w 3650226"/>
              <a:gd name="connsiteY8-86" fmla="*/ 417256 h 693174"/>
              <a:gd name="connsiteX9-87" fmla="*/ 1386348 w 3650226"/>
              <a:gd name="connsiteY9-88" fmla="*/ 287593 h 693174"/>
              <a:gd name="connsiteX10-89" fmla="*/ 1452716 w 3650226"/>
              <a:gd name="connsiteY10-90" fmla="*/ 464574 h 693174"/>
              <a:gd name="connsiteX11-91" fmla="*/ 1666568 w 3650226"/>
              <a:gd name="connsiteY11-92" fmla="*/ 0 h 693174"/>
              <a:gd name="connsiteX12-93" fmla="*/ 1784555 w 3650226"/>
              <a:gd name="connsiteY12-94" fmla="*/ 693174 h 693174"/>
              <a:gd name="connsiteX13-95" fmla="*/ 1954161 w 3650226"/>
              <a:gd name="connsiteY13-96" fmla="*/ 272845 h 693174"/>
              <a:gd name="connsiteX14-97" fmla="*/ 1991032 w 3650226"/>
              <a:gd name="connsiteY14-98" fmla="*/ 405580 h 693174"/>
              <a:gd name="connsiteX15-99" fmla="*/ 3650226 w 3650226"/>
              <a:gd name="connsiteY15-100" fmla="*/ 361335 h 693174"/>
              <a:gd name="connsiteX16-101" fmla="*/ 3613355 w 3650226"/>
              <a:gd name="connsiteY16-102" fmla="*/ 376083 h 693174"/>
              <a:gd name="connsiteX0-103" fmla="*/ 0 w 3613355"/>
              <a:gd name="connsiteY0-104" fmla="*/ 402738 h 693174"/>
              <a:gd name="connsiteX1-105" fmla="*/ 280219 w 3613355"/>
              <a:gd name="connsiteY1-106" fmla="*/ 398206 h 693174"/>
              <a:gd name="connsiteX2-107" fmla="*/ 376084 w 3613355"/>
              <a:gd name="connsiteY2-108" fmla="*/ 272845 h 693174"/>
              <a:gd name="connsiteX3-109" fmla="*/ 427703 w 3613355"/>
              <a:gd name="connsiteY3-110" fmla="*/ 464574 h 693174"/>
              <a:gd name="connsiteX4-111" fmla="*/ 553064 w 3613355"/>
              <a:gd name="connsiteY4-112" fmla="*/ 51619 h 693174"/>
              <a:gd name="connsiteX5-113" fmla="*/ 619432 w 3613355"/>
              <a:gd name="connsiteY5-114" fmla="*/ 685800 h 693174"/>
              <a:gd name="connsiteX6-115" fmla="*/ 722671 w 3613355"/>
              <a:gd name="connsiteY6-116" fmla="*/ 383458 h 693174"/>
              <a:gd name="connsiteX7-117" fmla="*/ 744793 w 3613355"/>
              <a:gd name="connsiteY7-118" fmla="*/ 420329 h 693174"/>
              <a:gd name="connsiteX8-119" fmla="*/ 1263368 w 3613355"/>
              <a:gd name="connsiteY8-120" fmla="*/ 417256 h 693174"/>
              <a:gd name="connsiteX9-121" fmla="*/ 1386348 w 3613355"/>
              <a:gd name="connsiteY9-122" fmla="*/ 287593 h 693174"/>
              <a:gd name="connsiteX10-123" fmla="*/ 1452716 w 3613355"/>
              <a:gd name="connsiteY10-124" fmla="*/ 464574 h 693174"/>
              <a:gd name="connsiteX11-125" fmla="*/ 1666568 w 3613355"/>
              <a:gd name="connsiteY11-126" fmla="*/ 0 h 693174"/>
              <a:gd name="connsiteX12-127" fmla="*/ 1784555 w 3613355"/>
              <a:gd name="connsiteY12-128" fmla="*/ 693174 h 693174"/>
              <a:gd name="connsiteX13-129" fmla="*/ 1954161 w 3613355"/>
              <a:gd name="connsiteY13-130" fmla="*/ 272845 h 693174"/>
              <a:gd name="connsiteX14-131" fmla="*/ 1991032 w 3613355"/>
              <a:gd name="connsiteY14-132" fmla="*/ 405580 h 693174"/>
              <a:gd name="connsiteX15-133" fmla="*/ 3613355 w 3613355"/>
              <a:gd name="connsiteY15-134" fmla="*/ 376083 h 693174"/>
              <a:gd name="connsiteX0-135" fmla="*/ 0 w 3613355"/>
              <a:gd name="connsiteY0-136" fmla="*/ 402738 h 693174"/>
              <a:gd name="connsiteX1-137" fmla="*/ 280219 w 3613355"/>
              <a:gd name="connsiteY1-138" fmla="*/ 398206 h 693174"/>
              <a:gd name="connsiteX2-139" fmla="*/ 376084 w 3613355"/>
              <a:gd name="connsiteY2-140" fmla="*/ 272845 h 693174"/>
              <a:gd name="connsiteX3-141" fmla="*/ 427703 w 3613355"/>
              <a:gd name="connsiteY3-142" fmla="*/ 464574 h 693174"/>
              <a:gd name="connsiteX4-143" fmla="*/ 553064 w 3613355"/>
              <a:gd name="connsiteY4-144" fmla="*/ 51619 h 693174"/>
              <a:gd name="connsiteX5-145" fmla="*/ 619432 w 3613355"/>
              <a:gd name="connsiteY5-146" fmla="*/ 685800 h 693174"/>
              <a:gd name="connsiteX6-147" fmla="*/ 722671 w 3613355"/>
              <a:gd name="connsiteY6-148" fmla="*/ 383458 h 693174"/>
              <a:gd name="connsiteX7-149" fmla="*/ 744793 w 3613355"/>
              <a:gd name="connsiteY7-150" fmla="*/ 420329 h 693174"/>
              <a:gd name="connsiteX8-151" fmla="*/ 1263368 w 3613355"/>
              <a:gd name="connsiteY8-152" fmla="*/ 417256 h 693174"/>
              <a:gd name="connsiteX9-153" fmla="*/ 1386348 w 3613355"/>
              <a:gd name="connsiteY9-154" fmla="*/ 287593 h 693174"/>
              <a:gd name="connsiteX10-155" fmla="*/ 1452716 w 3613355"/>
              <a:gd name="connsiteY10-156" fmla="*/ 464574 h 693174"/>
              <a:gd name="connsiteX11-157" fmla="*/ 1666568 w 3613355"/>
              <a:gd name="connsiteY11-158" fmla="*/ 0 h 693174"/>
              <a:gd name="connsiteX12-159" fmla="*/ 1784555 w 3613355"/>
              <a:gd name="connsiteY12-160" fmla="*/ 693174 h 693174"/>
              <a:gd name="connsiteX13-161" fmla="*/ 1954161 w 3613355"/>
              <a:gd name="connsiteY13-162" fmla="*/ 272845 h 693174"/>
              <a:gd name="connsiteX14-163" fmla="*/ 1991032 w 3613355"/>
              <a:gd name="connsiteY14-164" fmla="*/ 405580 h 693174"/>
              <a:gd name="connsiteX15-165" fmla="*/ 3613355 w 3613355"/>
              <a:gd name="connsiteY15-166" fmla="*/ 404658 h 693174"/>
              <a:gd name="connsiteX0-167" fmla="*/ 0 w 2639830"/>
              <a:gd name="connsiteY0-168" fmla="*/ 402738 h 693174"/>
              <a:gd name="connsiteX1-169" fmla="*/ 280219 w 2639830"/>
              <a:gd name="connsiteY1-170" fmla="*/ 398206 h 693174"/>
              <a:gd name="connsiteX2-171" fmla="*/ 376084 w 2639830"/>
              <a:gd name="connsiteY2-172" fmla="*/ 272845 h 693174"/>
              <a:gd name="connsiteX3-173" fmla="*/ 427703 w 2639830"/>
              <a:gd name="connsiteY3-174" fmla="*/ 464574 h 693174"/>
              <a:gd name="connsiteX4-175" fmla="*/ 553064 w 2639830"/>
              <a:gd name="connsiteY4-176" fmla="*/ 51619 h 693174"/>
              <a:gd name="connsiteX5-177" fmla="*/ 619432 w 2639830"/>
              <a:gd name="connsiteY5-178" fmla="*/ 685800 h 693174"/>
              <a:gd name="connsiteX6-179" fmla="*/ 722671 w 2639830"/>
              <a:gd name="connsiteY6-180" fmla="*/ 383458 h 693174"/>
              <a:gd name="connsiteX7-181" fmla="*/ 744793 w 2639830"/>
              <a:gd name="connsiteY7-182" fmla="*/ 420329 h 693174"/>
              <a:gd name="connsiteX8-183" fmla="*/ 1263368 w 2639830"/>
              <a:gd name="connsiteY8-184" fmla="*/ 417256 h 693174"/>
              <a:gd name="connsiteX9-185" fmla="*/ 1386348 w 2639830"/>
              <a:gd name="connsiteY9-186" fmla="*/ 287593 h 693174"/>
              <a:gd name="connsiteX10-187" fmla="*/ 1452716 w 2639830"/>
              <a:gd name="connsiteY10-188" fmla="*/ 464574 h 693174"/>
              <a:gd name="connsiteX11-189" fmla="*/ 1666568 w 2639830"/>
              <a:gd name="connsiteY11-190" fmla="*/ 0 h 693174"/>
              <a:gd name="connsiteX12-191" fmla="*/ 1784555 w 2639830"/>
              <a:gd name="connsiteY12-192" fmla="*/ 693174 h 693174"/>
              <a:gd name="connsiteX13-193" fmla="*/ 1954161 w 2639830"/>
              <a:gd name="connsiteY13-194" fmla="*/ 272845 h 693174"/>
              <a:gd name="connsiteX14-195" fmla="*/ 1991032 w 2639830"/>
              <a:gd name="connsiteY14-196" fmla="*/ 405580 h 693174"/>
              <a:gd name="connsiteX15-197" fmla="*/ 2639830 w 2639830"/>
              <a:gd name="connsiteY15-198" fmla="*/ 401301 h 693174"/>
            </a:gdLst>
            <a:ahLst/>
            <a:cxnLst/>
            <a:rect l="l" t="t" r="r" b="b"/>
            <a:pathLst>
              <a:path w="2639830" h="693174">
                <a:moveTo>
                  <a:pt x="0" y="402738"/>
                </a:moveTo>
                <a:lnTo>
                  <a:pt x="280219" y="398206"/>
                </a:lnTo>
                <a:lnTo>
                  <a:pt x="376084" y="272845"/>
                </a:lnTo>
                <a:lnTo>
                  <a:pt x="427703" y="464574"/>
                </a:lnTo>
                <a:lnTo>
                  <a:pt x="553064" y="51619"/>
                </a:lnTo>
                <a:lnTo>
                  <a:pt x="619432" y="685800"/>
                </a:lnTo>
                <a:lnTo>
                  <a:pt x="722671" y="383458"/>
                </a:lnTo>
                <a:lnTo>
                  <a:pt x="744793" y="420329"/>
                </a:lnTo>
                <a:lnTo>
                  <a:pt x="1263368" y="417256"/>
                </a:lnTo>
                <a:lnTo>
                  <a:pt x="1386348" y="287593"/>
                </a:lnTo>
                <a:lnTo>
                  <a:pt x="1452716" y="464574"/>
                </a:lnTo>
                <a:lnTo>
                  <a:pt x="1666568" y="0"/>
                </a:lnTo>
                <a:lnTo>
                  <a:pt x="1784555" y="693174"/>
                </a:lnTo>
                <a:lnTo>
                  <a:pt x="1954161" y="272845"/>
                </a:lnTo>
                <a:lnTo>
                  <a:pt x="1991032" y="405580"/>
                </a:lnTo>
                <a:lnTo>
                  <a:pt x="2639830" y="401301"/>
                </a:lnTo>
              </a:path>
            </a:pathLst>
          </a:custGeom>
          <a:noFill/>
          <a:ln w="12700" cap="sq">
            <a:gradFill>
              <a:gsLst>
                <a:gs pos="14000">
                  <a:schemeClr val="accent1">
                    <a:lumMod val="20000"/>
                    <a:lumOff val="80000"/>
                    <a:alpha val="0"/>
                  </a:schemeClr>
                </a:gs>
                <a:gs pos="48688">
                  <a:schemeClr val="accent1">
                    <a:lumMod val="60000"/>
                    <a:lumOff val="40000"/>
                  </a:schemeClr>
                </a:gs>
                <a:gs pos="7500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0" name="标题 1"/>
          <p:cNvSpPr txBox="1"/>
          <p:nvPr/>
        </p:nvSpPr>
        <p:spPr>
          <a:xfrm flipV="1">
            <a:off x="4086628" y="4629170"/>
            <a:ext cx="4018742" cy="341130"/>
          </a:xfrm>
          <a:prstGeom prst="trapezoid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1" name="标题 1"/>
          <p:cNvSpPr txBox="1"/>
          <p:nvPr/>
        </p:nvSpPr>
        <p:spPr>
          <a:xfrm>
            <a:off x="4370163" y="4576234"/>
            <a:ext cx="3451673" cy="3022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636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  <a:sym typeface="+mn-ea"/>
              </a:rPr>
              <a:t>MACHINE LEARNING</a:t>
            </a:r>
            <a:endParaRPr kumimoji="1" lang="en-US" altLang="zh-CN" sz="2000">
              <a:ln w="12700">
                <a:noFill/>
              </a:ln>
              <a:solidFill>
                <a:srgbClr val="636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sp>
        <p:nvSpPr>
          <p:cNvPr id="42" name="标题 1"/>
          <p:cNvSpPr txBox="1"/>
          <p:nvPr/>
        </p:nvSpPr>
        <p:spPr>
          <a:xfrm>
            <a:off x="8540815" y="5168734"/>
            <a:ext cx="2368550" cy="236855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254891" y="2698532"/>
            <a:ext cx="1319462" cy="1319462"/>
          </a:xfrm>
          <a:prstGeom prst="plaque">
            <a:avLst>
              <a:gd name="adj" fmla="val 1467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3140116" y="2311401"/>
            <a:ext cx="7225492" cy="2081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任务目标
实现中文对话文本的自动情绪分类，将情绪分为消极、中性、积极三类。</a:t>
            </a:r>
            <a:endParaRPr kumimoji="1" lang="en-US" altLang="zh-CN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491898" y="2935540"/>
            <a:ext cx="845451" cy="84544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2224125" y="3014580"/>
            <a:ext cx="687368" cy="687366"/>
          </a:xfrm>
          <a:prstGeom prst="ellipse">
            <a:avLst/>
          </a:prstGeom>
          <a:solidFill>
            <a:schemeClr val="accent1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2306319" y="3153726"/>
            <a:ext cx="522981" cy="4090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OPPOSans B" panose="00020600040101010101" charset="-122"/>
              </a:rPr>
              <a:t>➡</a:t>
            </a:r>
            <a:endParaRPr kumimoji="1" lang="zh-CN" altLang="en-US" sz="2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OPPOSans B" panose="00020600040101010101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设计背景与目标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1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416611" y="2988864"/>
            <a:ext cx="3671077" cy="3671067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cxnSp>
        <p:nvCxnSpPr>
          <p:cNvPr id="5" name="线条 1"/>
          <p:cNvCxnSpPr/>
          <p:nvPr/>
        </p:nvCxnSpPr>
        <p:spPr>
          <a:xfrm>
            <a:off x="2412012" y="3592815"/>
            <a:ext cx="7355275" cy="0"/>
          </a:xfrm>
          <a:prstGeom prst="line">
            <a:avLst/>
          </a:prstGeom>
          <a:noFill/>
          <a:ln w="19050" cap="flat">
            <a:solidFill>
              <a:srgbClr val="B8B8B8">
                <a:alpha val="100000"/>
              </a:srgb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6" name="标题 1"/>
          <p:cNvSpPr txBox="1"/>
          <p:nvPr/>
        </p:nvSpPr>
        <p:spPr>
          <a:xfrm>
            <a:off x="7950731" y="4631848"/>
            <a:ext cx="267974" cy="268013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cxnSp>
        <p:nvCxnSpPr>
          <p:cNvPr id="7" name="线条 1"/>
          <p:cNvCxnSpPr/>
          <p:nvPr/>
        </p:nvCxnSpPr>
        <p:spPr>
          <a:xfrm rot="5400000" flipH="1" flipV="1">
            <a:off x="5008406" y="3180003"/>
            <a:ext cx="806454" cy="2241"/>
          </a:xfrm>
          <a:prstGeom prst="line">
            <a:avLst/>
          </a:prstGeom>
          <a:noFill/>
          <a:ln w="19050" cap="flat">
            <a:solidFill>
              <a:srgbClr val="B8B8B8">
                <a:alpha val="100000"/>
              </a:srgbClr>
            </a:solidFill>
            <a:prstDash val="solid"/>
            <a:miter/>
            <a:headEnd type="oval"/>
          </a:ln>
        </p:spPr>
      </p:cxnSp>
      <p:sp>
        <p:nvSpPr>
          <p:cNvPr id="8" name="标题 1"/>
          <p:cNvSpPr txBox="1"/>
          <p:nvPr/>
        </p:nvSpPr>
        <p:spPr>
          <a:xfrm>
            <a:off x="5064959" y="2059061"/>
            <a:ext cx="693350" cy="693348"/>
          </a:xfrm>
          <a:prstGeom prst="round2Diag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38100" cap="flat">
            <a:noFill/>
            <a:miter/>
          </a:ln>
          <a:effectLst>
            <a:outerShdw blurRad="152400" dist="76200" dir="2700000" algn="tl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3511374" y="3953324"/>
            <a:ext cx="3798276" cy="203757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算法选择
</a:t>
            </a: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采用逻辑回归、支持向量机（SVM）、随机森林三种分类模型。</a:t>
            </a:r>
            <a:endParaRPr kumimoji="1" lang="en-US" altLang="zh-CN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5287925" y="2271729"/>
            <a:ext cx="247418" cy="26801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9577938" y="5053503"/>
            <a:ext cx="378697" cy="378696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  <a:alpha val="20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9365064" y="2667029"/>
            <a:ext cx="321836" cy="321835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3250191" y="1654907"/>
            <a:ext cx="378697" cy="378696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9817077" y="2228436"/>
            <a:ext cx="670538" cy="670536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  <a:alpha val="20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8382127" y="3425783"/>
            <a:ext cx="329580" cy="329580"/>
            <a:chOff x="8382127" y="3425783"/>
            <a:chExt cx="329580" cy="329580"/>
          </a:xfrm>
        </p:grpSpPr>
        <p:sp>
          <p:nvSpPr>
            <p:cNvPr id="16" name="标题 1"/>
            <p:cNvSpPr txBox="1"/>
            <p:nvPr/>
          </p:nvSpPr>
          <p:spPr>
            <a:xfrm>
              <a:off x="8382127" y="3425783"/>
              <a:ext cx="329580" cy="32958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8413191" y="3456847"/>
              <a:ext cx="267452" cy="267452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  <p:sp>
        <p:nvSpPr>
          <p:cNvPr id="18" name="标题 1"/>
          <p:cNvSpPr txBox="1"/>
          <p:nvPr/>
        </p:nvSpPr>
        <p:spPr>
          <a:xfrm>
            <a:off x="8434297" y="3477953"/>
            <a:ext cx="225242" cy="225242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38100" cap="flat">
            <a:noFill/>
            <a:miter/>
          </a:ln>
          <a:effectLst>
            <a:outerShdw blurRad="152400" dist="76200" dir="2700000" algn="tl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总体方案设计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21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835">
                <a:schemeClr val="bg1"/>
              </a:gs>
              <a:gs pos="65000">
                <a:schemeClr val="bg1"/>
              </a:gs>
              <a:gs pos="100000">
                <a:schemeClr val="accent3">
                  <a:lumMod val="20000"/>
                  <a:lumOff val="80000"/>
                </a:schemeClr>
              </a:gs>
            </a:gsLst>
            <a:lin ang="4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209909" y="1265960"/>
            <a:ext cx="10284616" cy="2190585"/>
          </a:xfrm>
          <a:prstGeom prst="roundRect">
            <a:avLst>
              <a:gd name="adj" fmla="val 6411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1209909" y="3813974"/>
            <a:ext cx="10284616" cy="2190585"/>
          </a:xfrm>
          <a:prstGeom prst="roundRect">
            <a:avLst>
              <a:gd name="adj" fmla="val 6411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166517" y="1221739"/>
            <a:ext cx="10284616" cy="2190585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1644395" y="1453830"/>
            <a:ext cx="9623767" cy="1736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数据预处理
读取CSV格式数据集，进行文本向量化。</a:t>
            </a:r>
            <a:endParaRPr kumimoji="1" lang="en-US" altLang="zh-CN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166517" y="3769753"/>
            <a:ext cx="10284616" cy="2190585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644395" y="4001843"/>
            <a:ext cx="9623767" cy="1736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方正粗黑宋简体" panose="02000000000000000000" charset="-122"/>
              </a:rPr>
              <a:t>模型训练与评估
通过交叉验证和混淆矩阵分析模型性能，SVM模型在开发集上达到最高准确率93.5%。</a:t>
            </a:r>
            <a:endParaRPr kumimoji="1" lang="en-US" altLang="zh-CN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方正粗黑宋简体" panose="020000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660400" y="1843016"/>
            <a:ext cx="844596" cy="84459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827948" y="2072527"/>
            <a:ext cx="509500" cy="385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" panose="020B0400000000000000" charset="-122"/>
              </a:rPr>
              <a:t>01</a:t>
            </a:r>
            <a:endParaRPr kumimoji="1" lang="en-US" altLang="zh-CN" sz="2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" panose="020B04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660400" y="4376292"/>
            <a:ext cx="844596" cy="84459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27948" y="4605803"/>
            <a:ext cx="509500" cy="385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" panose="020B0400000000000000" charset="-122"/>
              </a:rPr>
              <a:t>02</a:t>
            </a:r>
            <a:endParaRPr kumimoji="1" lang="en-US" altLang="zh-CN" sz="2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" panose="020B04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703791" y="1756233"/>
            <a:ext cx="143787" cy="14378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703791" y="4289509"/>
            <a:ext cx="143787" cy="14378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1037586" y="249211"/>
            <a:ext cx="10481314" cy="50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方正粗黑宋简体" panose="02000000000000000000" charset="-122"/>
                <a:ea typeface="方正粗黑宋简体" panose="02000000000000000000" charset="-122"/>
                <a:cs typeface="Source Han Sans CN Bold" panose="020B0800000000000000" charset="-122"/>
              </a:rPr>
              <a:t>功能模块实现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方正粗黑宋简体" panose="02000000000000000000" charset="-122"/>
              <a:ea typeface="方正粗黑宋简体" panose="02000000000000000000" charset="-122"/>
              <a:cs typeface="Source Han Sans CN Bold" panose="020B08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14943" y="289020"/>
            <a:ext cx="541982" cy="361321"/>
            <a:chOff x="314943" y="289020"/>
            <a:chExt cx="541982" cy="361321"/>
          </a:xfrm>
        </p:grpSpPr>
        <p:sp>
          <p:nvSpPr>
            <p:cNvPr id="18" name="标题 1"/>
            <p:cNvSpPr txBox="1"/>
            <p:nvPr/>
          </p:nvSpPr>
          <p:spPr>
            <a:xfrm>
              <a:off x="495604" y="289020"/>
              <a:ext cx="361321" cy="361321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2"/>
                  </a:gs>
                  <a:gs pos="100000">
                    <a:schemeClr val="accent2">
                      <a:lumMod val="75000"/>
                    </a:schemeClr>
                  </a:gs>
                </a:gsLst>
                <a:lin ang="27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314943" y="289020"/>
              <a:ext cx="361321" cy="36132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sq">
              <a:noFill/>
              <a:miter/>
            </a:ln>
            <a:effectLst>
              <a:outerShdw blurRad="127000" dist="38100" dir="2700000" algn="tl" rotWithShape="0">
                <a:schemeClr val="accent1">
                  <a:lumMod val="50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方正粗黑宋简体" panose="02000000000000000000" charset="-122"/>
                <a:ea typeface="方正粗黑宋简体" panose="02000000000000000000" charset="-122"/>
              </a:endParaRPr>
            </a:p>
          </p:txBody>
        </p: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10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11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12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2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3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4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5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6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7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8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ags/tag9.xml><?xml version="1.0" encoding="utf-8"?>
<p:tagLst xmlns:p="http://schemas.openxmlformats.org/presentationml/2006/main">
  <p:tag name="KSO_WM_DIAGRAM_VIRTUALLY_FRAME" val="{&quot;height&quot;:277.35653543307086,&quot;left&quot;:57.31929133858266,&quot;top&quot;:141.58267716535434,&quot;width&quot;:844.3614173228347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13FA"/>
      </a:accent1>
      <a:accent2>
        <a:srgbClr val="00CDFF"/>
      </a:accent2>
      <a:accent3>
        <a:srgbClr val="0013FA"/>
      </a:accent3>
      <a:accent4>
        <a:srgbClr val="00CDFF"/>
      </a:accent4>
      <a:accent5>
        <a:srgbClr val="0013FA"/>
      </a:accent5>
      <a:accent6>
        <a:srgbClr val="00CDFF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986</Words>
  <Application>WPS 演示</Application>
  <PresentationFormat/>
  <Paragraphs>149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3" baseType="lpstr">
      <vt:lpstr>Arial</vt:lpstr>
      <vt:lpstr>宋体</vt:lpstr>
      <vt:lpstr>Wingdings</vt:lpstr>
      <vt:lpstr>Source Han Sans CN Bold</vt:lpstr>
      <vt:lpstr>OPPOSans R</vt:lpstr>
      <vt:lpstr>OPPOSans H</vt:lpstr>
      <vt:lpstr>Source Han Sans</vt:lpstr>
      <vt:lpstr>OPPOSans B</vt:lpstr>
      <vt:lpstr>等线</vt:lpstr>
      <vt:lpstr>微软雅黑</vt:lpstr>
      <vt:lpstr>Arial Unicode MS</vt:lpstr>
      <vt:lpstr>Calibri</vt:lpstr>
      <vt:lpstr>方正粗黑宋简体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宋宇凡</cp:lastModifiedBy>
  <cp:revision>1</cp:revision>
  <dcterms:created xsi:type="dcterms:W3CDTF">2025-06-20T06:15:14Z</dcterms:created>
  <dcterms:modified xsi:type="dcterms:W3CDTF">2025-06-20T06:15:17Z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02B63D98B542488D9AFCE2CEA34FF481_12</vt:lpwstr>
  </property>
  <property fmtid="{D5CDD505-2E9C-101B-9397-08002B2CF9AE}" pid="3" name="KSOProductBuildVer">
    <vt:lpwstr>2052-12.1.0.21171</vt:lpwstr>
  </property>
</Properties>
</file>